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80" r:id="rId1"/>
  </p:sldMasterIdLst>
  <p:notesMasterIdLst>
    <p:notesMasterId r:id="rId17"/>
  </p:notesMasterIdLst>
  <p:handoutMasterIdLst>
    <p:handoutMasterId r:id="rId18"/>
  </p:handout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1" r:id="rId16"/>
  </p:sldIdLst>
  <p:sldSz cx="9144000" cy="6858000" type="screen4x3"/>
  <p:notesSz cx="6858000" cy="9144000"/>
  <p:embeddedFontLst>
    <p:embeddedFont>
      <p:font typeface="Roboto" panose="02000000000000000000" pitchFamily="2" charset="0"/>
      <p:regular r:id="rId19"/>
      <p:bold r:id="rId20"/>
      <p:italic r:id="rId21"/>
      <p:boldItalic r:id="rId22"/>
    </p:embeddedFont>
    <p:embeddedFont>
      <p:font typeface="Source Sans Pro Light" panose="020B0403030403020204" pitchFamily="34" charset="0"/>
      <p:regular r:id="rId23"/>
      <p:italic r:id="rId24"/>
    </p:embeddedFont>
    <p:embeddedFont>
      <p:font typeface="Source Sans Pro Semibold" panose="020B0503030403020204" pitchFamily="34" charset="0"/>
      <p:regular r:id="rId25"/>
      <p:bold r:id="rId26"/>
      <p:italic r:id="rId27"/>
      <p:boldItalic r:id="rId28"/>
    </p:embeddedFont>
  </p:embeddedFontLst>
  <p:custDataLst>
    <p:tags r:id="rId2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Drimmel" initials="CD" lastIdx="2" clrIdx="0">
    <p:extLst>
      <p:ext uri="{19B8F6BF-5375-455C-9EA6-DF929625EA0E}">
        <p15:presenceInfo xmlns:p15="http://schemas.microsoft.com/office/powerpoint/2012/main" userId="Christina Drimmel" providerId="None"/>
      </p:ext>
    </p:extLst>
  </p:cmAuthor>
  <p:cmAuthor id="2" name="Christina Drimmel" initials="CD [2]" lastIdx="4" clrIdx="1">
    <p:extLst>
      <p:ext uri="{19B8F6BF-5375-455C-9EA6-DF929625EA0E}">
        <p15:presenceInfo xmlns:p15="http://schemas.microsoft.com/office/powerpoint/2012/main" userId="c022c9616c43c9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94" autoAdjust="0"/>
    <p:restoredTop sz="94749" autoAdjust="0"/>
  </p:normalViewPr>
  <p:slideViewPr>
    <p:cSldViewPr snapToGrid="0" showGuides="1">
      <p:cViewPr varScale="1">
        <p:scale>
          <a:sx n="111" d="100"/>
          <a:sy n="111" d="100"/>
        </p:scale>
        <p:origin x="912" y="192"/>
      </p:cViewPr>
      <p:guideLst>
        <p:guide orient="horz" pos="2160"/>
        <p:guide pos="2880"/>
      </p:guideLst>
    </p:cSldViewPr>
  </p:slideViewPr>
  <p:outlineViewPr>
    <p:cViewPr>
      <p:scale>
        <a:sx n="33" d="100"/>
        <a:sy n="33" d="100"/>
      </p:scale>
      <p:origin x="0" y="-4051"/>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9" d="100"/>
          <a:sy n="89" d="100"/>
        </p:scale>
        <p:origin x="197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64D662-6B32-41D5-8E1A-96A9B6FAE509}" type="datetimeFigureOut">
              <a:rPr lang="de-AT" smtClean="0"/>
              <a:t>10.09.25</a:t>
            </a:fld>
            <a:endParaRPr lang="de-AT"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55DAD7-9648-4334-9973-3F53D86295A5}" type="slidenum">
              <a:rPr lang="de-AT" smtClean="0"/>
              <a:t>‹Nr.›</a:t>
            </a:fld>
            <a:endParaRPr lang="de-AT" dirty="0"/>
          </a:p>
        </p:txBody>
      </p:sp>
    </p:spTree>
    <p:extLst>
      <p:ext uri="{BB962C8B-B14F-4D97-AF65-F5344CB8AC3E}">
        <p14:creationId xmlns:p14="http://schemas.microsoft.com/office/powerpoint/2010/main" val="1503843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n-lt"/>
              </a:defRPr>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n-lt"/>
              </a:defRPr>
            </a:lvl1pPr>
          </a:lstStyle>
          <a:p>
            <a:fld id="{C4BCA5CE-CF9B-49B4-9F54-EA4676D5EF6F}" type="datetimeFigureOut">
              <a:rPr lang="de-AT" smtClean="0"/>
              <a:pPr/>
              <a:t>10.09.25</a:t>
            </a:fld>
            <a:endParaRPr lang="de-AT"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AT" dirty="0"/>
              <a:t>Formatvorlagen des Textmasters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n-lt"/>
              </a:defRPr>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n-lt"/>
              </a:defRPr>
            </a:lvl1pPr>
          </a:lstStyle>
          <a:p>
            <a:fld id="{9C53593F-2752-4925-959E-BC626CD185A1}" type="slidenum">
              <a:rPr lang="de-AT" smtClean="0"/>
              <a:pPr/>
              <a:t>‹Nr.›</a:t>
            </a:fld>
            <a:endParaRPr lang="de-AT" dirty="0"/>
          </a:p>
        </p:txBody>
      </p:sp>
    </p:spTree>
    <p:extLst>
      <p:ext uri="{BB962C8B-B14F-4D97-AF65-F5344CB8AC3E}">
        <p14:creationId xmlns:p14="http://schemas.microsoft.com/office/powerpoint/2010/main" val="2912824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C53593F-2752-4925-959E-BC626CD185A1}" type="slidenum">
              <a:rPr lang="de-AT" smtClean="0"/>
              <a:pPr/>
              <a:t>11</a:t>
            </a:fld>
            <a:endParaRPr lang="de-AT" dirty="0"/>
          </a:p>
        </p:txBody>
      </p:sp>
    </p:spTree>
    <p:extLst>
      <p:ext uri="{BB962C8B-B14F-4D97-AF65-F5344CB8AC3E}">
        <p14:creationId xmlns:p14="http://schemas.microsoft.com/office/powerpoint/2010/main" val="3906141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10" name="Rechteck 9">
            <a:extLst>
              <a:ext uri="{C183D7F6-B498-43B3-948B-1728B52AA6E4}">
                <adec:decorative xmlns:adec="http://schemas.microsoft.com/office/drawing/2017/decorative" val="1"/>
              </a:ext>
            </a:extLst>
          </p:cNvPr>
          <p:cNvSpPr/>
          <p:nvPr/>
        </p:nvSpPr>
        <p:spPr bwMode="ltGray">
          <a:xfrm>
            <a:off x="0" y="1376413"/>
            <a:ext cx="9144000" cy="13475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AT" sz="1350" dirty="0"/>
          </a:p>
        </p:txBody>
      </p:sp>
      <p:sp>
        <p:nvSpPr>
          <p:cNvPr id="2" name="Titel 1"/>
          <p:cNvSpPr>
            <a:spLocks noGrp="1"/>
          </p:cNvSpPr>
          <p:nvPr>
            <p:ph type="ctrTitle"/>
          </p:nvPr>
        </p:nvSpPr>
        <p:spPr bwMode="white">
          <a:xfrm>
            <a:off x="305991" y="1503563"/>
            <a:ext cx="8532018" cy="612759"/>
          </a:xfrm>
        </p:spPr>
        <p:txBody>
          <a:bodyPr anchor="b">
            <a:noAutofit/>
          </a:bodyPr>
          <a:lstStyle>
            <a:lvl1pPr algn="l">
              <a:defRPr sz="3200" b="0">
                <a:solidFill>
                  <a:schemeClr val="bg1"/>
                </a:solidFill>
                <a:latin typeface="+mj-lt"/>
              </a:defRPr>
            </a:lvl1pPr>
          </a:lstStyle>
          <a:p>
            <a:r>
              <a:rPr lang="de-DE"/>
              <a:t>Mastertitelformat bearbeiten</a:t>
            </a:r>
            <a:endParaRPr lang="de-AT" dirty="0"/>
          </a:p>
        </p:txBody>
      </p:sp>
      <p:sp>
        <p:nvSpPr>
          <p:cNvPr id="3" name="Untertitel 2"/>
          <p:cNvSpPr>
            <a:spLocks noGrp="1"/>
          </p:cNvSpPr>
          <p:nvPr>
            <p:ph type="subTitle" idx="1" hasCustomPrompt="1"/>
          </p:nvPr>
        </p:nvSpPr>
        <p:spPr bwMode="white">
          <a:xfrm>
            <a:off x="305991" y="2220322"/>
            <a:ext cx="8532019" cy="293470"/>
          </a:xfrm>
          <a:prstGeom prst="rect">
            <a:avLst/>
          </a:prstGeom>
        </p:spPr>
        <p:txBody>
          <a:bodyPr>
            <a:noAutofit/>
          </a:bodyPr>
          <a:lstStyle>
            <a:lvl1pPr marL="0" indent="0" algn="l">
              <a:buNone/>
              <a:defRPr sz="18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AT" dirty="0"/>
              <a:t>Untertitel einfügen</a:t>
            </a:r>
          </a:p>
        </p:txBody>
      </p:sp>
      <p:pic>
        <p:nvPicPr>
          <p:cNvPr id="12" name="Grafik 11" descr="Logo der Universität Wien">
            <a:extLst>
              <a:ext uri="{FF2B5EF4-FFF2-40B4-BE49-F238E27FC236}">
                <a16:creationId xmlns:a16="http://schemas.microsoft.com/office/drawing/2014/main" id="{F87E550E-104E-4241-B2ED-E4DC733E6D2C}"/>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black">
          <a:xfrm>
            <a:off x="299922" y="404812"/>
            <a:ext cx="1978450" cy="540000"/>
          </a:xfrm>
          <a:prstGeom prst="rect">
            <a:avLst/>
          </a:prstGeom>
        </p:spPr>
      </p:pic>
      <p:sp>
        <p:nvSpPr>
          <p:cNvPr id="9" name="Bildplatzhalter 8"/>
          <p:cNvSpPr>
            <a:spLocks noGrp="1"/>
          </p:cNvSpPr>
          <p:nvPr>
            <p:ph type="pic" sz="quarter" idx="13"/>
          </p:nvPr>
        </p:nvSpPr>
        <p:spPr>
          <a:xfrm>
            <a:off x="0" y="2723950"/>
            <a:ext cx="9144000" cy="4140000"/>
          </a:xfrm>
          <a:prstGeom prst="rect">
            <a:avLst/>
          </a:prstGeo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278608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halt mit Bild klein links">
    <p:spTree>
      <p:nvGrpSpPr>
        <p:cNvPr id="1" name=""/>
        <p:cNvGrpSpPr/>
        <p:nvPr/>
      </p:nvGrpSpPr>
      <p:grpSpPr>
        <a:xfrm>
          <a:off x="0" y="0"/>
          <a:ext cx="0" cy="0"/>
          <a:chOff x="0" y="0"/>
          <a:chExt cx="0" cy="0"/>
        </a:xfrm>
      </p:grpSpPr>
      <p:sp>
        <p:nvSpPr>
          <p:cNvPr id="2" name="Titel 1"/>
          <p:cNvSpPr>
            <a:spLocks noGrp="1"/>
          </p:cNvSpPr>
          <p:nvPr>
            <p:ph type="title"/>
          </p:nvPr>
        </p:nvSpPr>
        <p:spPr>
          <a:xfrm>
            <a:off x="3834893" y="1119187"/>
            <a:ext cx="5002720" cy="780901"/>
          </a:xfrm>
        </p:spPr>
        <p:txBody>
          <a:bodyPr/>
          <a:lstStyle/>
          <a:p>
            <a:r>
              <a:rPr lang="de-DE"/>
              <a:t>Mastertitelformat bearbeiten</a:t>
            </a:r>
            <a:endParaRPr lang="de-AT" dirty="0"/>
          </a:p>
        </p:txBody>
      </p:sp>
      <p:sp>
        <p:nvSpPr>
          <p:cNvPr id="10" name="Bildplatzhalter 9"/>
          <p:cNvSpPr>
            <a:spLocks noGrp="1"/>
          </p:cNvSpPr>
          <p:nvPr>
            <p:ph type="pic" sz="quarter" idx="13"/>
          </p:nvPr>
        </p:nvSpPr>
        <p:spPr>
          <a:xfrm>
            <a:off x="305992" y="1359154"/>
            <a:ext cx="3276000" cy="4356000"/>
          </a:xfrm>
          <a:prstGeom prst="rect">
            <a:avLst/>
          </a:prstGeo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306388" y="5822088"/>
            <a:ext cx="3275604"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20" name="Textplatzhalter 19"/>
          <p:cNvSpPr>
            <a:spLocks noGrp="1"/>
          </p:cNvSpPr>
          <p:nvPr>
            <p:ph type="body" sz="quarter" idx="17"/>
          </p:nvPr>
        </p:nvSpPr>
        <p:spPr>
          <a:xfrm>
            <a:off x="3834893" y="2097089"/>
            <a:ext cx="5004000" cy="3852862"/>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umsplatzhalter 2">
            <a:extLst>
              <a:ext uri="{FF2B5EF4-FFF2-40B4-BE49-F238E27FC236}">
                <a16:creationId xmlns:a16="http://schemas.microsoft.com/office/drawing/2014/main" id="{C62BD5FC-C949-4521-AB6A-F20D2D8870C3}"/>
              </a:ext>
            </a:extLst>
          </p:cNvPr>
          <p:cNvSpPr>
            <a:spLocks noGrp="1"/>
          </p:cNvSpPr>
          <p:nvPr>
            <p:ph type="dt" sz="half" idx="20"/>
          </p:nvPr>
        </p:nvSpPr>
        <p:spPr/>
        <p:txBody>
          <a:bodyPr/>
          <a:lstStyle/>
          <a:p>
            <a:fld id="{336A72F9-0E06-486A-8324-1DD18919FCD3}" type="datetime1">
              <a:rPr lang="de-AT" smtClean="0"/>
              <a:t>10.09.25</a:t>
            </a:fld>
            <a:endParaRPr lang="de-AT" dirty="0"/>
          </a:p>
        </p:txBody>
      </p:sp>
      <p:sp>
        <p:nvSpPr>
          <p:cNvPr id="4" name="Fußzeilenplatzhalter 3">
            <a:extLst>
              <a:ext uri="{FF2B5EF4-FFF2-40B4-BE49-F238E27FC236}">
                <a16:creationId xmlns:a16="http://schemas.microsoft.com/office/drawing/2014/main" id="{83C5EA8E-5C0D-4186-8D93-C50933C42162}"/>
              </a:ext>
            </a:extLst>
          </p:cNvPr>
          <p:cNvSpPr>
            <a:spLocks noGrp="1"/>
          </p:cNvSpPr>
          <p:nvPr>
            <p:ph type="ftr" sz="quarter" idx="21"/>
          </p:nvPr>
        </p:nvSpPr>
        <p:spPr/>
        <p:txBody>
          <a:bodyPr/>
          <a:lstStyle/>
          <a:p>
            <a:r>
              <a:rPr lang="de-AT"/>
              <a:t>Fußzeile bitte über Menü „Einfügen » Text » Kopf- und Fußzeile“ ändern </a:t>
            </a:r>
            <a:endParaRPr lang="de-AT" dirty="0"/>
          </a:p>
        </p:txBody>
      </p:sp>
      <p:sp>
        <p:nvSpPr>
          <p:cNvPr id="5" name="Foliennummernplatzhalter 4">
            <a:extLst>
              <a:ext uri="{FF2B5EF4-FFF2-40B4-BE49-F238E27FC236}">
                <a16:creationId xmlns:a16="http://schemas.microsoft.com/office/drawing/2014/main" id="{43A4212A-98F7-44B2-B705-EA2BCF22BD66}"/>
              </a:ext>
            </a:extLst>
          </p:cNvPr>
          <p:cNvSpPr>
            <a:spLocks noGrp="1"/>
          </p:cNvSpPr>
          <p:nvPr>
            <p:ph type="sldNum" sz="quarter" idx="2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226654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alt mit Bild größer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3" name="Inhaltsplatzhalter 2"/>
          <p:cNvSpPr>
            <a:spLocks noGrp="1"/>
          </p:cNvSpPr>
          <p:nvPr>
            <p:ph sz="half" idx="1"/>
          </p:nvPr>
        </p:nvSpPr>
        <p:spPr>
          <a:xfrm>
            <a:off x="305991" y="2097088"/>
            <a:ext cx="3297600" cy="38528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9"/>
          <p:cNvSpPr>
            <a:spLocks noGrp="1"/>
          </p:cNvSpPr>
          <p:nvPr>
            <p:ph type="pic" sz="quarter" idx="13"/>
          </p:nvPr>
        </p:nvSpPr>
        <p:spPr>
          <a:xfrm>
            <a:off x="3869613" y="2097088"/>
            <a:ext cx="4968000" cy="3600000"/>
          </a:xfrm>
          <a:prstGeom prst="rect">
            <a:avLst/>
          </a:prstGeom>
        </p:spPr>
        <p:txBody>
          <a:bodyPr/>
          <a:lstStyle>
            <a:lvl1pPr marL="0" indent="0">
              <a:buNone/>
              <a:defRPr/>
            </a:lvl1pPr>
          </a:lstStyle>
          <a:p>
            <a:r>
              <a:rPr lang="de-DE"/>
              <a:t>Bild durch Klicken auf Symbol hinzufügen</a:t>
            </a:r>
            <a:endParaRPr lang="de-AT" dirty="0"/>
          </a:p>
        </p:txBody>
      </p:sp>
      <p:sp>
        <p:nvSpPr>
          <p:cNvPr id="9" name="Textplatzhalter 2"/>
          <p:cNvSpPr>
            <a:spLocks noGrp="1"/>
          </p:cNvSpPr>
          <p:nvPr>
            <p:ph type="body" sz="quarter" idx="19" hasCustomPrompt="1"/>
          </p:nvPr>
        </p:nvSpPr>
        <p:spPr>
          <a:xfrm>
            <a:off x="3869612" y="5822088"/>
            <a:ext cx="4968000"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4" name="Datumsplatzhalter 3">
            <a:extLst>
              <a:ext uri="{FF2B5EF4-FFF2-40B4-BE49-F238E27FC236}">
                <a16:creationId xmlns:a16="http://schemas.microsoft.com/office/drawing/2014/main" id="{BF5959ED-6922-41D3-BFA2-1D88DEFFD677}"/>
              </a:ext>
            </a:extLst>
          </p:cNvPr>
          <p:cNvSpPr>
            <a:spLocks noGrp="1"/>
          </p:cNvSpPr>
          <p:nvPr>
            <p:ph type="dt" sz="half" idx="20"/>
          </p:nvPr>
        </p:nvSpPr>
        <p:spPr/>
        <p:txBody>
          <a:bodyPr/>
          <a:lstStyle/>
          <a:p>
            <a:fld id="{8136C7B5-AAE6-4EED-B32E-4D7DB7B9DE73}" type="datetime1">
              <a:rPr lang="de-AT" smtClean="0"/>
              <a:t>10.09.25</a:t>
            </a:fld>
            <a:endParaRPr lang="de-AT" dirty="0"/>
          </a:p>
        </p:txBody>
      </p:sp>
      <p:sp>
        <p:nvSpPr>
          <p:cNvPr id="5" name="Fußzeilenplatzhalter 4">
            <a:extLst>
              <a:ext uri="{FF2B5EF4-FFF2-40B4-BE49-F238E27FC236}">
                <a16:creationId xmlns:a16="http://schemas.microsoft.com/office/drawing/2014/main" id="{EA553B97-9905-40CC-B7A7-917F836CB425}"/>
              </a:ext>
            </a:extLst>
          </p:cNvPr>
          <p:cNvSpPr>
            <a:spLocks noGrp="1"/>
          </p:cNvSpPr>
          <p:nvPr>
            <p:ph type="ftr" sz="quarter" idx="21"/>
          </p:nvPr>
        </p:nvSpPr>
        <p:spPr/>
        <p:txBody>
          <a:bodyPr/>
          <a:lstStyle/>
          <a:p>
            <a:r>
              <a:rPr lang="de-AT"/>
              <a:t>Fußzeile bitte über Menü „Einfügen » Text » Kopf- und Fußzeile“ ändern </a:t>
            </a:r>
            <a:endParaRPr lang="de-AT" dirty="0"/>
          </a:p>
        </p:txBody>
      </p:sp>
      <p:sp>
        <p:nvSpPr>
          <p:cNvPr id="6" name="Foliennummernplatzhalter 5">
            <a:extLst>
              <a:ext uri="{FF2B5EF4-FFF2-40B4-BE49-F238E27FC236}">
                <a16:creationId xmlns:a16="http://schemas.microsoft.com/office/drawing/2014/main" id="{B213029B-7A68-4EC2-BF67-19B3E2FD1E1C}"/>
              </a:ext>
            </a:extLst>
          </p:cNvPr>
          <p:cNvSpPr>
            <a:spLocks noGrp="1"/>
          </p:cNvSpPr>
          <p:nvPr>
            <p:ph type="sldNum" sz="quarter" idx="2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645715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halt mit Bild größer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10" name="Bildplatzhalter 9"/>
          <p:cNvSpPr>
            <a:spLocks noGrp="1"/>
          </p:cNvSpPr>
          <p:nvPr>
            <p:ph type="pic" sz="quarter" idx="13"/>
          </p:nvPr>
        </p:nvSpPr>
        <p:spPr>
          <a:xfrm>
            <a:off x="305991" y="2097088"/>
            <a:ext cx="5004000" cy="3600000"/>
          </a:xfrm>
          <a:prstGeom prst="rect">
            <a:avLst/>
          </a:prstGeo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306388" y="5822088"/>
            <a:ext cx="5003603"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0" name="Textplatzhalter 19"/>
          <p:cNvSpPr>
            <a:spLocks noGrp="1"/>
          </p:cNvSpPr>
          <p:nvPr>
            <p:ph type="body" sz="quarter" idx="17"/>
          </p:nvPr>
        </p:nvSpPr>
        <p:spPr>
          <a:xfrm>
            <a:off x="5540013" y="2097088"/>
            <a:ext cx="3297600" cy="3852862"/>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 name="Datumsplatzhalter 2">
            <a:extLst>
              <a:ext uri="{FF2B5EF4-FFF2-40B4-BE49-F238E27FC236}">
                <a16:creationId xmlns:a16="http://schemas.microsoft.com/office/drawing/2014/main" id="{5969F06F-2475-4564-85A6-889D3401CC2F}"/>
              </a:ext>
            </a:extLst>
          </p:cNvPr>
          <p:cNvSpPr>
            <a:spLocks noGrp="1"/>
          </p:cNvSpPr>
          <p:nvPr>
            <p:ph type="dt" sz="half" idx="20"/>
          </p:nvPr>
        </p:nvSpPr>
        <p:spPr/>
        <p:txBody>
          <a:bodyPr/>
          <a:lstStyle/>
          <a:p>
            <a:fld id="{3575D8FF-1136-4B9E-A17C-5DE8A25B27B7}" type="datetime1">
              <a:rPr lang="de-AT" smtClean="0"/>
              <a:t>10.09.25</a:t>
            </a:fld>
            <a:endParaRPr lang="de-AT" dirty="0"/>
          </a:p>
        </p:txBody>
      </p:sp>
      <p:sp>
        <p:nvSpPr>
          <p:cNvPr id="4" name="Fußzeilenplatzhalter 3">
            <a:extLst>
              <a:ext uri="{FF2B5EF4-FFF2-40B4-BE49-F238E27FC236}">
                <a16:creationId xmlns:a16="http://schemas.microsoft.com/office/drawing/2014/main" id="{548BD16D-3DF0-4056-8ABC-E20289D0B134}"/>
              </a:ext>
            </a:extLst>
          </p:cNvPr>
          <p:cNvSpPr>
            <a:spLocks noGrp="1"/>
          </p:cNvSpPr>
          <p:nvPr>
            <p:ph type="ftr" sz="quarter" idx="21"/>
          </p:nvPr>
        </p:nvSpPr>
        <p:spPr/>
        <p:txBody>
          <a:bodyPr/>
          <a:lstStyle/>
          <a:p>
            <a:r>
              <a:rPr lang="de-AT"/>
              <a:t>Fußzeile bitte über Menü „Einfügen » Text » Kopf- und Fußzeile“ ändern </a:t>
            </a:r>
            <a:endParaRPr lang="de-AT" dirty="0"/>
          </a:p>
        </p:txBody>
      </p:sp>
      <p:sp>
        <p:nvSpPr>
          <p:cNvPr id="5" name="Foliennummernplatzhalter 4">
            <a:extLst>
              <a:ext uri="{FF2B5EF4-FFF2-40B4-BE49-F238E27FC236}">
                <a16:creationId xmlns:a16="http://schemas.microsoft.com/office/drawing/2014/main" id="{7C33D5BF-D260-4878-8C1B-205F4CC7A912}"/>
              </a:ext>
            </a:extLst>
          </p:cNvPr>
          <p:cNvSpPr>
            <a:spLocks noGrp="1"/>
          </p:cNvSpPr>
          <p:nvPr>
            <p:ph type="sldNum" sz="quarter" idx="2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159346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groß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10" name="Bildplatzhalter 9"/>
          <p:cNvSpPr>
            <a:spLocks noGrp="1"/>
          </p:cNvSpPr>
          <p:nvPr>
            <p:ph type="pic" sz="quarter" idx="13"/>
          </p:nvPr>
        </p:nvSpPr>
        <p:spPr>
          <a:xfrm>
            <a:off x="305991" y="2097088"/>
            <a:ext cx="8531622" cy="3600000"/>
          </a:xfrm>
          <a:prstGeom prst="rect">
            <a:avLst/>
          </a:prstGeom>
        </p:spPr>
        <p:txBody>
          <a:bodyPr/>
          <a:lstStyle>
            <a:lvl1pPr marL="0" indent="0">
              <a:buNone/>
              <a:defRPr/>
            </a:lvl1pPr>
          </a:lstStyle>
          <a:p>
            <a:r>
              <a:rPr lang="de-DE"/>
              <a:t>Bild durch Klicken auf Symbol hinzufügen</a:t>
            </a:r>
            <a:endParaRPr lang="de-AT" dirty="0"/>
          </a:p>
        </p:txBody>
      </p:sp>
      <p:sp>
        <p:nvSpPr>
          <p:cNvPr id="8" name="Textplatzhalter 2"/>
          <p:cNvSpPr>
            <a:spLocks noGrp="1"/>
          </p:cNvSpPr>
          <p:nvPr>
            <p:ph type="body" sz="quarter" idx="19" hasCustomPrompt="1"/>
          </p:nvPr>
        </p:nvSpPr>
        <p:spPr>
          <a:xfrm>
            <a:off x="306388" y="5822088"/>
            <a:ext cx="6399212"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Datumsplatzhalter 2">
            <a:extLst>
              <a:ext uri="{FF2B5EF4-FFF2-40B4-BE49-F238E27FC236}">
                <a16:creationId xmlns:a16="http://schemas.microsoft.com/office/drawing/2014/main" id="{49803235-A7EC-4725-9854-F08DB256B630}"/>
              </a:ext>
            </a:extLst>
          </p:cNvPr>
          <p:cNvSpPr>
            <a:spLocks noGrp="1"/>
          </p:cNvSpPr>
          <p:nvPr>
            <p:ph type="dt" sz="half" idx="20"/>
          </p:nvPr>
        </p:nvSpPr>
        <p:spPr/>
        <p:txBody>
          <a:bodyPr/>
          <a:lstStyle/>
          <a:p>
            <a:fld id="{C536C029-D6FF-45B2-9E4E-FC93B4060B15}" type="datetime1">
              <a:rPr lang="de-AT" smtClean="0"/>
              <a:t>10.09.25</a:t>
            </a:fld>
            <a:endParaRPr lang="de-AT" dirty="0"/>
          </a:p>
        </p:txBody>
      </p:sp>
      <p:sp>
        <p:nvSpPr>
          <p:cNvPr id="4" name="Fußzeilenplatzhalter 3">
            <a:extLst>
              <a:ext uri="{FF2B5EF4-FFF2-40B4-BE49-F238E27FC236}">
                <a16:creationId xmlns:a16="http://schemas.microsoft.com/office/drawing/2014/main" id="{D35FC284-C48E-44CF-9ECE-61CCDC2CB719}"/>
              </a:ext>
            </a:extLst>
          </p:cNvPr>
          <p:cNvSpPr>
            <a:spLocks noGrp="1"/>
          </p:cNvSpPr>
          <p:nvPr>
            <p:ph type="ftr" sz="quarter" idx="21"/>
          </p:nvPr>
        </p:nvSpPr>
        <p:spPr/>
        <p:txBody>
          <a:bodyPr/>
          <a:lstStyle/>
          <a:p>
            <a:r>
              <a:rPr lang="de-AT"/>
              <a:t>Fußzeile bitte über Menü „Einfügen » Text » Kopf- und Fußzeile“ ändern </a:t>
            </a:r>
            <a:endParaRPr lang="de-AT" dirty="0"/>
          </a:p>
        </p:txBody>
      </p:sp>
      <p:sp>
        <p:nvSpPr>
          <p:cNvPr id="5" name="Foliennummernplatzhalter 4">
            <a:extLst>
              <a:ext uri="{FF2B5EF4-FFF2-40B4-BE49-F238E27FC236}">
                <a16:creationId xmlns:a16="http://schemas.microsoft.com/office/drawing/2014/main" id="{99180471-3226-47A4-9F90-F8B1690A73C8}"/>
              </a:ext>
            </a:extLst>
          </p:cNvPr>
          <p:cNvSpPr>
            <a:spLocks noGrp="1"/>
          </p:cNvSpPr>
          <p:nvPr>
            <p:ph type="sldNum" sz="quarter" idx="2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151281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 abfallend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4" name="Textplatzhalter 2"/>
          <p:cNvSpPr>
            <a:spLocks noGrp="1"/>
          </p:cNvSpPr>
          <p:nvPr>
            <p:ph type="body" sz="quarter" idx="19" hasCustomPrompt="1"/>
          </p:nvPr>
        </p:nvSpPr>
        <p:spPr>
          <a:xfrm>
            <a:off x="306388" y="2004219"/>
            <a:ext cx="6399212"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0" name="Bildplatzhalter 9"/>
          <p:cNvSpPr>
            <a:spLocks noGrp="1"/>
          </p:cNvSpPr>
          <p:nvPr>
            <p:ph type="pic" sz="quarter" idx="13"/>
          </p:nvPr>
        </p:nvSpPr>
        <p:spPr>
          <a:xfrm>
            <a:off x="0" y="2362914"/>
            <a:ext cx="9144000" cy="4500000"/>
          </a:xfrm>
          <a:prstGeom prst="rect">
            <a:avLst/>
          </a:prstGeo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2343556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groß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2AC2C-E78D-439E-B175-BF3820AB83EC}"/>
              </a:ext>
            </a:extLst>
          </p:cNvPr>
          <p:cNvSpPr>
            <a:spLocks noGrp="1"/>
          </p:cNvSpPr>
          <p:nvPr>
            <p:ph type="title" hasCustomPrompt="1"/>
          </p:nvPr>
        </p:nvSpPr>
        <p:spPr>
          <a:xfrm>
            <a:off x="2430010" y="404813"/>
            <a:ext cx="6408000" cy="657263"/>
          </a:xfrm>
        </p:spPr>
        <p:txBody>
          <a:bodyPr/>
          <a:lstStyle>
            <a:lvl1pPr>
              <a:defRPr>
                <a:solidFill>
                  <a:schemeClr val="bg1"/>
                </a:solidFill>
              </a:defRPr>
            </a:lvl1pPr>
          </a:lstStyle>
          <a:p>
            <a:r>
              <a:rPr lang="de-AT" dirty="0"/>
              <a:t>bearbeiten</a:t>
            </a:r>
          </a:p>
        </p:txBody>
      </p:sp>
      <p:sp>
        <p:nvSpPr>
          <p:cNvPr id="10" name="Bildplatzhalter 9"/>
          <p:cNvSpPr>
            <a:spLocks noGrp="1"/>
          </p:cNvSpPr>
          <p:nvPr>
            <p:ph type="pic" sz="quarter" idx="13"/>
          </p:nvPr>
        </p:nvSpPr>
        <p:spPr>
          <a:xfrm>
            <a:off x="305990" y="1177924"/>
            <a:ext cx="6408000" cy="4536000"/>
          </a:xfrm>
          <a:prstGeom prst="rect">
            <a:avLst/>
          </a:prstGeom>
        </p:spPr>
        <p:txBody>
          <a:bodyPr/>
          <a:lstStyle>
            <a:lvl1pPr marL="0" indent="0">
              <a:buNone/>
              <a:defRPr/>
            </a:lvl1pPr>
          </a:lstStyle>
          <a:p>
            <a:r>
              <a:rPr lang="de-DE"/>
              <a:t>Bild durch Klicken auf Symbol hinzufügen</a:t>
            </a:r>
            <a:endParaRPr lang="de-AT" dirty="0"/>
          </a:p>
        </p:txBody>
      </p:sp>
      <p:sp>
        <p:nvSpPr>
          <p:cNvPr id="3" name="Textplatzhalter 2"/>
          <p:cNvSpPr>
            <a:spLocks noGrp="1"/>
          </p:cNvSpPr>
          <p:nvPr>
            <p:ph type="body" sz="quarter" idx="19" hasCustomPrompt="1"/>
          </p:nvPr>
        </p:nvSpPr>
        <p:spPr>
          <a:xfrm>
            <a:off x="306388" y="5822088"/>
            <a:ext cx="6399212"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0" name="Textplatzhalter 19"/>
          <p:cNvSpPr>
            <a:spLocks noGrp="1"/>
          </p:cNvSpPr>
          <p:nvPr>
            <p:ph type="body" sz="quarter" idx="18"/>
          </p:nvPr>
        </p:nvSpPr>
        <p:spPr>
          <a:xfrm>
            <a:off x="6933236" y="1177925"/>
            <a:ext cx="1904378" cy="4535999"/>
          </a:xfrm>
          <a:prstGeom prst="rect">
            <a:avLst/>
          </a:prstGeom>
        </p:spPr>
        <p:txBody>
          <a:bodyPr>
            <a:noAutofit/>
          </a:bodyPr>
          <a:lstStyle>
            <a:lvl1pPr>
              <a:defRPr sz="1600"/>
            </a:lvl1pPr>
            <a:lvl2pPr>
              <a:defRPr sz="1600"/>
            </a:lvl2pPr>
            <a:lvl3pPr marL="360363" indent="0">
              <a:buNone/>
              <a:defRPr/>
            </a:lvl3pPr>
          </a:lstStyle>
          <a:p>
            <a:pPr lvl="0"/>
            <a:r>
              <a:rPr lang="de-DE"/>
              <a:t>Mastertextformat bearbeiten</a:t>
            </a:r>
          </a:p>
          <a:p>
            <a:pPr lvl="1"/>
            <a:r>
              <a:rPr lang="de-DE"/>
              <a:t>Zweite Ebene</a:t>
            </a:r>
          </a:p>
        </p:txBody>
      </p:sp>
      <p:sp>
        <p:nvSpPr>
          <p:cNvPr id="4" name="Datumsplatzhalter 3">
            <a:extLst>
              <a:ext uri="{FF2B5EF4-FFF2-40B4-BE49-F238E27FC236}">
                <a16:creationId xmlns:a16="http://schemas.microsoft.com/office/drawing/2014/main" id="{0364D701-0C96-4122-A276-39D2D4B33B06}"/>
              </a:ext>
            </a:extLst>
          </p:cNvPr>
          <p:cNvSpPr>
            <a:spLocks noGrp="1"/>
          </p:cNvSpPr>
          <p:nvPr>
            <p:ph type="dt" sz="half" idx="20"/>
          </p:nvPr>
        </p:nvSpPr>
        <p:spPr/>
        <p:txBody>
          <a:bodyPr/>
          <a:lstStyle/>
          <a:p>
            <a:fld id="{77386B37-DCDD-4CDA-A93B-E057F982838B}" type="datetime1">
              <a:rPr lang="de-AT" smtClean="0"/>
              <a:t>10.09.25</a:t>
            </a:fld>
            <a:endParaRPr lang="de-AT" dirty="0"/>
          </a:p>
        </p:txBody>
      </p:sp>
      <p:sp>
        <p:nvSpPr>
          <p:cNvPr id="5" name="Fußzeilenplatzhalter 4">
            <a:extLst>
              <a:ext uri="{FF2B5EF4-FFF2-40B4-BE49-F238E27FC236}">
                <a16:creationId xmlns:a16="http://schemas.microsoft.com/office/drawing/2014/main" id="{1A87EBDB-CA7F-4FB2-978E-B7F8B199C1A5}"/>
              </a:ext>
            </a:extLst>
          </p:cNvPr>
          <p:cNvSpPr>
            <a:spLocks noGrp="1"/>
          </p:cNvSpPr>
          <p:nvPr>
            <p:ph type="ftr" sz="quarter" idx="21"/>
          </p:nvPr>
        </p:nvSpPr>
        <p:spPr/>
        <p:txBody>
          <a:bodyPr/>
          <a:lstStyle/>
          <a:p>
            <a:r>
              <a:rPr lang="de-AT"/>
              <a:t>Fußzeile bitte über Menü „Einfügen » Text » Kopf- und Fußzeile“ ändern </a:t>
            </a:r>
            <a:endParaRPr lang="de-AT" dirty="0"/>
          </a:p>
        </p:txBody>
      </p:sp>
      <p:sp>
        <p:nvSpPr>
          <p:cNvPr id="6" name="Foliennummernplatzhalter 5">
            <a:extLst>
              <a:ext uri="{FF2B5EF4-FFF2-40B4-BE49-F238E27FC236}">
                <a16:creationId xmlns:a16="http://schemas.microsoft.com/office/drawing/2014/main" id="{C3E66C08-3190-41BE-B586-B93E64EF781F}"/>
              </a:ext>
            </a:extLst>
          </p:cNvPr>
          <p:cNvSpPr>
            <a:spLocks noGrp="1"/>
          </p:cNvSpPr>
          <p:nvPr>
            <p:ph type="sldNum" sz="quarter" idx="2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413183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Bilder mit Text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C0B4D-6EED-4183-88F1-D5B970C01883}"/>
              </a:ext>
            </a:extLst>
          </p:cNvPr>
          <p:cNvSpPr>
            <a:spLocks noGrp="1"/>
          </p:cNvSpPr>
          <p:nvPr>
            <p:ph type="title" hasCustomPrompt="1"/>
          </p:nvPr>
        </p:nvSpPr>
        <p:spPr>
          <a:xfrm>
            <a:off x="2430010" y="404813"/>
            <a:ext cx="6408000" cy="657263"/>
          </a:xfrm>
        </p:spPr>
        <p:txBody>
          <a:bodyPr/>
          <a:lstStyle>
            <a:lvl1pPr>
              <a:defRPr>
                <a:solidFill>
                  <a:schemeClr val="bg1"/>
                </a:solidFill>
              </a:defRPr>
            </a:lvl1pPr>
          </a:lstStyle>
          <a:p>
            <a:r>
              <a:rPr lang="de-AT" dirty="0"/>
              <a:t>bearbeiten</a:t>
            </a:r>
          </a:p>
        </p:txBody>
      </p:sp>
      <p:sp>
        <p:nvSpPr>
          <p:cNvPr id="11" name="Bildplatzhalter 9"/>
          <p:cNvSpPr>
            <a:spLocks noGrp="1"/>
          </p:cNvSpPr>
          <p:nvPr>
            <p:ph type="pic" sz="quarter" idx="18"/>
          </p:nvPr>
        </p:nvSpPr>
        <p:spPr>
          <a:xfrm>
            <a:off x="305992" y="1177926"/>
            <a:ext cx="3274094" cy="4536000"/>
          </a:xfrm>
          <a:prstGeom prst="rect">
            <a:avLst/>
          </a:prstGeom>
        </p:spPr>
        <p:txBody>
          <a:bodyPr/>
          <a:lstStyle>
            <a:lvl1pPr marL="0" indent="0">
              <a:buNone/>
              <a:defRPr/>
            </a:lvl1pPr>
          </a:lstStyle>
          <a:p>
            <a:r>
              <a:rPr lang="de-DE"/>
              <a:t>Bild durch Klicken auf Symbol hinzufügen</a:t>
            </a:r>
            <a:endParaRPr lang="de-AT" dirty="0"/>
          </a:p>
        </p:txBody>
      </p:sp>
      <p:sp>
        <p:nvSpPr>
          <p:cNvPr id="13" name="Textplatzhalter 2"/>
          <p:cNvSpPr>
            <a:spLocks noGrp="1"/>
          </p:cNvSpPr>
          <p:nvPr>
            <p:ph type="body" sz="quarter" idx="19" hasCustomPrompt="1"/>
          </p:nvPr>
        </p:nvSpPr>
        <p:spPr>
          <a:xfrm>
            <a:off x="306388" y="5822088"/>
            <a:ext cx="3273698"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10" name="Bildplatzhalter 9"/>
          <p:cNvSpPr>
            <a:spLocks noGrp="1"/>
          </p:cNvSpPr>
          <p:nvPr>
            <p:ph type="pic" sz="quarter" idx="13"/>
          </p:nvPr>
        </p:nvSpPr>
        <p:spPr>
          <a:xfrm>
            <a:off x="3806430" y="1177926"/>
            <a:ext cx="3274094" cy="4536000"/>
          </a:xfrm>
          <a:prstGeom prst="rect">
            <a:avLst/>
          </a:prstGeom>
        </p:spPr>
        <p:txBody>
          <a:bodyPr/>
          <a:lstStyle>
            <a:lvl1pPr marL="0" indent="0">
              <a:buNone/>
              <a:defRPr/>
            </a:lvl1pPr>
          </a:lstStyle>
          <a:p>
            <a:r>
              <a:rPr lang="de-DE"/>
              <a:t>Bild durch Klicken auf Symbol hinzufügen</a:t>
            </a:r>
            <a:endParaRPr lang="de-AT" dirty="0"/>
          </a:p>
        </p:txBody>
      </p:sp>
      <p:sp>
        <p:nvSpPr>
          <p:cNvPr id="14" name="Textplatzhalter 2"/>
          <p:cNvSpPr>
            <a:spLocks noGrp="1"/>
          </p:cNvSpPr>
          <p:nvPr>
            <p:ph type="body" sz="quarter" idx="20" hasCustomPrompt="1"/>
          </p:nvPr>
        </p:nvSpPr>
        <p:spPr>
          <a:xfrm>
            <a:off x="3790368" y="5822088"/>
            <a:ext cx="3273698"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9" name="Textplatzhalter 19"/>
          <p:cNvSpPr>
            <a:spLocks noGrp="1"/>
          </p:cNvSpPr>
          <p:nvPr>
            <p:ph type="body" sz="quarter" idx="21"/>
          </p:nvPr>
        </p:nvSpPr>
        <p:spPr>
          <a:xfrm>
            <a:off x="7306868" y="1177925"/>
            <a:ext cx="1530746" cy="4470521"/>
          </a:xfrm>
          <a:prstGeom prst="rect">
            <a:avLst/>
          </a:prstGeom>
        </p:spPr>
        <p:txBody>
          <a:bodyPr>
            <a:noAutofit/>
          </a:bodyPr>
          <a:lstStyle>
            <a:lvl1pPr>
              <a:defRPr sz="1600"/>
            </a:lvl1pPr>
            <a:lvl2pPr>
              <a:defRPr sz="1600"/>
            </a:lvl2pPr>
          </a:lstStyle>
          <a:p>
            <a:pPr lvl="0"/>
            <a:r>
              <a:rPr lang="de-DE"/>
              <a:t>Mastertextformat bearbeiten</a:t>
            </a:r>
          </a:p>
          <a:p>
            <a:pPr lvl="1"/>
            <a:r>
              <a:rPr lang="de-DE"/>
              <a:t>Zweite Ebene</a:t>
            </a:r>
          </a:p>
        </p:txBody>
      </p:sp>
      <p:sp>
        <p:nvSpPr>
          <p:cNvPr id="3" name="Datumsplatzhalter 2">
            <a:extLst>
              <a:ext uri="{FF2B5EF4-FFF2-40B4-BE49-F238E27FC236}">
                <a16:creationId xmlns:a16="http://schemas.microsoft.com/office/drawing/2014/main" id="{7A1D4A5E-3188-4409-832E-4FBD5032C9DB}"/>
              </a:ext>
            </a:extLst>
          </p:cNvPr>
          <p:cNvSpPr>
            <a:spLocks noGrp="1"/>
          </p:cNvSpPr>
          <p:nvPr>
            <p:ph type="dt" sz="half" idx="22"/>
          </p:nvPr>
        </p:nvSpPr>
        <p:spPr/>
        <p:txBody>
          <a:bodyPr/>
          <a:lstStyle/>
          <a:p>
            <a:fld id="{0113DF56-F66C-4D6B-881D-BD032F562435}" type="datetime1">
              <a:rPr lang="de-AT" smtClean="0"/>
              <a:t>10.09.25</a:t>
            </a:fld>
            <a:endParaRPr lang="de-AT" dirty="0"/>
          </a:p>
        </p:txBody>
      </p:sp>
      <p:sp>
        <p:nvSpPr>
          <p:cNvPr id="4" name="Fußzeilenplatzhalter 3">
            <a:extLst>
              <a:ext uri="{FF2B5EF4-FFF2-40B4-BE49-F238E27FC236}">
                <a16:creationId xmlns:a16="http://schemas.microsoft.com/office/drawing/2014/main" id="{A4F6E1F4-F9DA-4B0F-B3C9-BCCE56C71763}"/>
              </a:ext>
            </a:extLst>
          </p:cNvPr>
          <p:cNvSpPr>
            <a:spLocks noGrp="1"/>
          </p:cNvSpPr>
          <p:nvPr>
            <p:ph type="ftr" sz="quarter" idx="23"/>
          </p:nvPr>
        </p:nvSpPr>
        <p:spPr/>
        <p:txBody>
          <a:bodyPr/>
          <a:lstStyle/>
          <a:p>
            <a:r>
              <a:rPr lang="de-AT"/>
              <a:t>Fußzeile bitte über Menü „Einfügen » Text » Kopf- und Fußzeile“ ändern </a:t>
            </a:r>
            <a:endParaRPr lang="de-AT" dirty="0"/>
          </a:p>
        </p:txBody>
      </p:sp>
      <p:sp>
        <p:nvSpPr>
          <p:cNvPr id="5" name="Foliennummernplatzhalter 4">
            <a:extLst>
              <a:ext uri="{FF2B5EF4-FFF2-40B4-BE49-F238E27FC236}">
                <a16:creationId xmlns:a16="http://schemas.microsoft.com/office/drawing/2014/main" id="{76410180-717C-43FB-94BF-6A0F0D1D009B}"/>
              </a:ext>
            </a:extLst>
          </p:cNvPr>
          <p:cNvSpPr>
            <a:spLocks noGrp="1"/>
          </p:cNvSpPr>
          <p:nvPr>
            <p:ph type="sldNum" sz="quarter" idx="24"/>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998434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 zwei Bilder mit Text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11" name="Bildplatzhalter 9"/>
          <p:cNvSpPr>
            <a:spLocks noGrp="1"/>
          </p:cNvSpPr>
          <p:nvPr>
            <p:ph type="pic" sz="quarter" idx="18"/>
          </p:nvPr>
        </p:nvSpPr>
        <p:spPr>
          <a:xfrm>
            <a:off x="305991" y="2097088"/>
            <a:ext cx="3274094" cy="3600000"/>
          </a:xfrm>
          <a:prstGeom prst="rect">
            <a:avLst/>
          </a:prstGeom>
        </p:spPr>
        <p:txBody>
          <a:bodyPr/>
          <a:lstStyle>
            <a:lvl1pPr marL="0" indent="0">
              <a:buNone/>
              <a:defRPr/>
            </a:lvl1pPr>
          </a:lstStyle>
          <a:p>
            <a:r>
              <a:rPr lang="de-DE"/>
              <a:t>Bild durch Klicken auf Symbol hinzufügen</a:t>
            </a:r>
            <a:endParaRPr lang="de-AT" dirty="0"/>
          </a:p>
        </p:txBody>
      </p:sp>
      <p:sp>
        <p:nvSpPr>
          <p:cNvPr id="13" name="Textplatzhalter 2"/>
          <p:cNvSpPr>
            <a:spLocks noGrp="1"/>
          </p:cNvSpPr>
          <p:nvPr>
            <p:ph type="body" sz="quarter" idx="19" hasCustomPrompt="1"/>
          </p:nvPr>
        </p:nvSpPr>
        <p:spPr>
          <a:xfrm>
            <a:off x="306388" y="5822088"/>
            <a:ext cx="3273698"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10" name="Bildplatzhalter 9"/>
          <p:cNvSpPr>
            <a:spLocks noGrp="1"/>
          </p:cNvSpPr>
          <p:nvPr>
            <p:ph type="pic" sz="quarter" idx="13"/>
          </p:nvPr>
        </p:nvSpPr>
        <p:spPr>
          <a:xfrm>
            <a:off x="3806430" y="2097088"/>
            <a:ext cx="3274094" cy="3600000"/>
          </a:xfrm>
          <a:prstGeom prst="rect">
            <a:avLst/>
          </a:prstGeom>
        </p:spPr>
        <p:txBody>
          <a:bodyPr/>
          <a:lstStyle>
            <a:lvl1pPr marL="0" indent="0">
              <a:buNone/>
              <a:defRPr/>
            </a:lvl1pPr>
          </a:lstStyle>
          <a:p>
            <a:r>
              <a:rPr lang="de-DE"/>
              <a:t>Bild durch Klicken auf Symbol hinzufügen</a:t>
            </a:r>
            <a:endParaRPr lang="de-AT" dirty="0"/>
          </a:p>
        </p:txBody>
      </p:sp>
      <p:sp>
        <p:nvSpPr>
          <p:cNvPr id="14" name="Textplatzhalter 2"/>
          <p:cNvSpPr>
            <a:spLocks noGrp="1"/>
          </p:cNvSpPr>
          <p:nvPr>
            <p:ph type="body" sz="quarter" idx="20" hasCustomPrompt="1"/>
          </p:nvPr>
        </p:nvSpPr>
        <p:spPr>
          <a:xfrm>
            <a:off x="3790368" y="5822088"/>
            <a:ext cx="3273698"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9" name="Textplatzhalter 19"/>
          <p:cNvSpPr>
            <a:spLocks noGrp="1"/>
          </p:cNvSpPr>
          <p:nvPr>
            <p:ph type="body" sz="quarter" idx="21"/>
          </p:nvPr>
        </p:nvSpPr>
        <p:spPr>
          <a:xfrm>
            <a:off x="7306868" y="2097088"/>
            <a:ext cx="1530746" cy="3616838"/>
          </a:xfrm>
          <a:prstGeom prst="rect">
            <a:avLst/>
          </a:prstGeom>
        </p:spPr>
        <p:txBody>
          <a:bodyPr>
            <a:noAutofit/>
          </a:bodyPr>
          <a:lstStyle>
            <a:lvl1pPr>
              <a:defRPr sz="1600"/>
            </a:lvl1pPr>
            <a:lvl2pPr>
              <a:defRPr sz="1600"/>
            </a:lvl2pPr>
          </a:lstStyle>
          <a:p>
            <a:pPr lvl="0"/>
            <a:r>
              <a:rPr lang="de-DE"/>
              <a:t>Mastertextformat bearbeiten</a:t>
            </a:r>
          </a:p>
          <a:p>
            <a:pPr lvl="1"/>
            <a:r>
              <a:rPr lang="de-DE"/>
              <a:t>Zweite Ebene</a:t>
            </a:r>
          </a:p>
        </p:txBody>
      </p:sp>
      <p:sp>
        <p:nvSpPr>
          <p:cNvPr id="3" name="Datumsplatzhalter 2">
            <a:extLst>
              <a:ext uri="{FF2B5EF4-FFF2-40B4-BE49-F238E27FC236}">
                <a16:creationId xmlns:a16="http://schemas.microsoft.com/office/drawing/2014/main" id="{E0BDCFCF-64B4-41CA-A9CE-1927CD382C88}"/>
              </a:ext>
            </a:extLst>
          </p:cNvPr>
          <p:cNvSpPr>
            <a:spLocks noGrp="1"/>
          </p:cNvSpPr>
          <p:nvPr>
            <p:ph type="dt" sz="half" idx="22"/>
          </p:nvPr>
        </p:nvSpPr>
        <p:spPr/>
        <p:txBody>
          <a:bodyPr/>
          <a:lstStyle/>
          <a:p>
            <a:fld id="{C85C8AA3-26E8-422B-844C-145AAD4FA2C3}" type="datetime1">
              <a:rPr lang="de-AT" smtClean="0"/>
              <a:t>10.09.25</a:t>
            </a:fld>
            <a:endParaRPr lang="de-AT" dirty="0"/>
          </a:p>
        </p:txBody>
      </p:sp>
      <p:sp>
        <p:nvSpPr>
          <p:cNvPr id="4" name="Fußzeilenplatzhalter 3">
            <a:extLst>
              <a:ext uri="{FF2B5EF4-FFF2-40B4-BE49-F238E27FC236}">
                <a16:creationId xmlns:a16="http://schemas.microsoft.com/office/drawing/2014/main" id="{D889326B-261E-46AC-A50B-F1F180692541}"/>
              </a:ext>
            </a:extLst>
          </p:cNvPr>
          <p:cNvSpPr>
            <a:spLocks noGrp="1"/>
          </p:cNvSpPr>
          <p:nvPr>
            <p:ph type="ftr" sz="quarter" idx="23"/>
          </p:nvPr>
        </p:nvSpPr>
        <p:spPr/>
        <p:txBody>
          <a:bodyPr/>
          <a:lstStyle/>
          <a:p>
            <a:r>
              <a:rPr lang="de-AT"/>
              <a:t>Fußzeile bitte über Menü „Einfügen » Text » Kopf- und Fußzeile“ ändern </a:t>
            </a:r>
            <a:endParaRPr lang="de-AT" dirty="0"/>
          </a:p>
        </p:txBody>
      </p:sp>
      <p:sp>
        <p:nvSpPr>
          <p:cNvPr id="5" name="Foliennummernplatzhalter 4">
            <a:extLst>
              <a:ext uri="{FF2B5EF4-FFF2-40B4-BE49-F238E27FC236}">
                <a16:creationId xmlns:a16="http://schemas.microsoft.com/office/drawing/2014/main" id="{BDAC2B14-B767-46DE-9183-7EC5EFE129D2}"/>
              </a:ext>
            </a:extLst>
          </p:cNvPr>
          <p:cNvSpPr>
            <a:spLocks noGrp="1"/>
          </p:cNvSpPr>
          <p:nvPr>
            <p:ph type="sldNum" sz="quarter" idx="24"/>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1513595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6" name="Bildplatzhalter 5"/>
          <p:cNvSpPr>
            <a:spLocks noGrp="1"/>
          </p:cNvSpPr>
          <p:nvPr>
            <p:ph type="pic" sz="quarter" idx="13"/>
          </p:nvPr>
        </p:nvSpPr>
        <p:spPr>
          <a:xfrm>
            <a:off x="306388" y="2097088"/>
            <a:ext cx="4176000" cy="3600000"/>
          </a:xfrm>
          <a:prstGeom prst="rect">
            <a:avLst/>
          </a:prstGeom>
        </p:spPr>
        <p:txBody>
          <a:bodyPr/>
          <a:lstStyle>
            <a:lvl1pPr marL="0" indent="0">
              <a:buNone/>
              <a:defRPr/>
            </a:lvl1pPr>
          </a:lstStyle>
          <a:p>
            <a:r>
              <a:rPr lang="de-DE"/>
              <a:t>Bild durch Klicken auf Symbol hinzufügen</a:t>
            </a:r>
            <a:endParaRPr lang="de-AT" dirty="0"/>
          </a:p>
        </p:txBody>
      </p:sp>
      <p:sp>
        <p:nvSpPr>
          <p:cNvPr id="14" name="Textplatzhalter 2"/>
          <p:cNvSpPr>
            <a:spLocks noGrp="1"/>
          </p:cNvSpPr>
          <p:nvPr>
            <p:ph type="body" sz="quarter" idx="19" hasCustomPrompt="1"/>
          </p:nvPr>
        </p:nvSpPr>
        <p:spPr>
          <a:xfrm>
            <a:off x="306388" y="5822088"/>
            <a:ext cx="4176000"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13" name="Bildplatzhalter 5"/>
          <p:cNvSpPr>
            <a:spLocks noGrp="1"/>
          </p:cNvSpPr>
          <p:nvPr>
            <p:ph type="pic" sz="quarter" idx="14"/>
          </p:nvPr>
        </p:nvSpPr>
        <p:spPr>
          <a:xfrm>
            <a:off x="4665445" y="2097088"/>
            <a:ext cx="4176000" cy="3600000"/>
          </a:xfrm>
          <a:prstGeom prst="rect">
            <a:avLst/>
          </a:prstGeom>
        </p:spPr>
        <p:txBody>
          <a:bodyPr/>
          <a:lstStyle>
            <a:lvl1pPr marL="0" indent="0">
              <a:buNone/>
              <a:defRPr/>
            </a:lvl1pPr>
          </a:lstStyle>
          <a:p>
            <a:r>
              <a:rPr lang="de-DE"/>
              <a:t>Bild durch Klicken auf Symbol hinzufügen</a:t>
            </a:r>
            <a:endParaRPr lang="de-AT" dirty="0"/>
          </a:p>
        </p:txBody>
      </p:sp>
      <p:sp>
        <p:nvSpPr>
          <p:cNvPr id="15" name="Textplatzhalter 2"/>
          <p:cNvSpPr>
            <a:spLocks noGrp="1"/>
          </p:cNvSpPr>
          <p:nvPr>
            <p:ph type="body" sz="quarter" idx="20" hasCustomPrompt="1"/>
          </p:nvPr>
        </p:nvSpPr>
        <p:spPr>
          <a:xfrm>
            <a:off x="4665446" y="5822088"/>
            <a:ext cx="4176000"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3" name="Datumsplatzhalter 2">
            <a:extLst>
              <a:ext uri="{FF2B5EF4-FFF2-40B4-BE49-F238E27FC236}">
                <a16:creationId xmlns:a16="http://schemas.microsoft.com/office/drawing/2014/main" id="{CE3EA18E-1649-4216-965A-C23207544701}"/>
              </a:ext>
            </a:extLst>
          </p:cNvPr>
          <p:cNvSpPr>
            <a:spLocks noGrp="1"/>
          </p:cNvSpPr>
          <p:nvPr>
            <p:ph type="dt" sz="half" idx="21"/>
          </p:nvPr>
        </p:nvSpPr>
        <p:spPr/>
        <p:txBody>
          <a:bodyPr/>
          <a:lstStyle/>
          <a:p>
            <a:fld id="{32C73EF2-FAB5-4CDD-A7AC-6B1534AD090A}" type="datetime1">
              <a:rPr lang="de-AT" smtClean="0"/>
              <a:t>10.09.25</a:t>
            </a:fld>
            <a:endParaRPr lang="de-AT" dirty="0"/>
          </a:p>
        </p:txBody>
      </p:sp>
      <p:sp>
        <p:nvSpPr>
          <p:cNvPr id="4" name="Fußzeilenplatzhalter 3">
            <a:extLst>
              <a:ext uri="{FF2B5EF4-FFF2-40B4-BE49-F238E27FC236}">
                <a16:creationId xmlns:a16="http://schemas.microsoft.com/office/drawing/2014/main" id="{2F8E3FAB-F257-4628-A123-2FF6EC643930}"/>
              </a:ext>
            </a:extLst>
          </p:cNvPr>
          <p:cNvSpPr>
            <a:spLocks noGrp="1"/>
          </p:cNvSpPr>
          <p:nvPr>
            <p:ph type="ftr" sz="quarter" idx="22"/>
          </p:nvPr>
        </p:nvSpPr>
        <p:spPr/>
        <p:txBody>
          <a:bodyPr/>
          <a:lstStyle/>
          <a:p>
            <a:r>
              <a:rPr lang="de-AT"/>
              <a:t>Fußzeile bitte über Menü „Einfügen » Text » Kopf- und Fußzeile“ ändern </a:t>
            </a:r>
            <a:endParaRPr lang="de-AT" dirty="0"/>
          </a:p>
        </p:txBody>
      </p:sp>
      <p:sp>
        <p:nvSpPr>
          <p:cNvPr id="5" name="Foliennummernplatzhalter 4">
            <a:extLst>
              <a:ext uri="{FF2B5EF4-FFF2-40B4-BE49-F238E27FC236}">
                <a16:creationId xmlns:a16="http://schemas.microsoft.com/office/drawing/2014/main" id="{902C539A-A84B-4450-881B-14D7F9AA33FD}"/>
              </a:ext>
            </a:extLst>
          </p:cNvPr>
          <p:cNvSpPr>
            <a:spLocks noGrp="1"/>
          </p:cNvSpPr>
          <p:nvPr>
            <p:ph type="sldNum" sz="quarter" idx="23"/>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15506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t>Mastertitelformat bearbeiten</a:t>
            </a:r>
            <a:endParaRPr lang="de-AT" dirty="0"/>
          </a:p>
        </p:txBody>
      </p:sp>
      <p:sp>
        <p:nvSpPr>
          <p:cNvPr id="3" name="Inhaltsplatzhalter 2"/>
          <p:cNvSpPr>
            <a:spLocks noGrp="1"/>
          </p:cNvSpPr>
          <p:nvPr>
            <p:ph idx="1"/>
          </p:nvPr>
        </p:nvSpPr>
        <p:spPr>
          <a:xfrm>
            <a:off x="305991" y="2097088"/>
            <a:ext cx="8532019" cy="3636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extplatzhalter 2"/>
          <p:cNvSpPr>
            <a:spLocks noGrp="1"/>
          </p:cNvSpPr>
          <p:nvPr>
            <p:ph type="body" sz="quarter" idx="19" hasCustomPrompt="1"/>
          </p:nvPr>
        </p:nvSpPr>
        <p:spPr>
          <a:xfrm>
            <a:off x="306388" y="5822088"/>
            <a:ext cx="6399212"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2" name="Datumsplatzhalter 1">
            <a:extLst>
              <a:ext uri="{FF2B5EF4-FFF2-40B4-BE49-F238E27FC236}">
                <a16:creationId xmlns:a16="http://schemas.microsoft.com/office/drawing/2014/main" id="{E9A4613D-0D4C-4535-8F69-C5AC53DBBD5A}"/>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5" name="Fußzeilenplatzhalter 4">
            <a:extLst>
              <a:ext uri="{FF2B5EF4-FFF2-40B4-BE49-F238E27FC236}">
                <a16:creationId xmlns:a16="http://schemas.microsoft.com/office/drawing/2014/main" id="{91990964-55AF-4CE4-98DB-C44FD2488196}"/>
              </a:ext>
            </a:extLst>
          </p:cNvPr>
          <p:cNvSpPr>
            <a:spLocks noGrp="1"/>
          </p:cNvSpPr>
          <p:nvPr>
            <p:ph type="ftr" sz="quarter" idx="21"/>
          </p:nvPr>
        </p:nvSpPr>
        <p:spPr/>
        <p:txBody>
          <a:bodyPr/>
          <a:lstStyle/>
          <a:p>
            <a:r>
              <a:rPr lang="de-AT"/>
              <a:t>Fußzeile bitte über Menü „Einfügen » Text » Kopf- und Fußzeile“ ändern </a:t>
            </a:r>
            <a:endParaRPr lang="de-AT" dirty="0"/>
          </a:p>
        </p:txBody>
      </p:sp>
      <p:sp>
        <p:nvSpPr>
          <p:cNvPr id="6" name="Foliennummernplatzhalter 5">
            <a:extLst>
              <a:ext uri="{FF2B5EF4-FFF2-40B4-BE49-F238E27FC236}">
                <a16:creationId xmlns:a16="http://schemas.microsoft.com/office/drawing/2014/main" id="{1552524F-E623-4897-BCFE-2F14BC2819F5}"/>
              </a:ext>
            </a:extLst>
          </p:cNvPr>
          <p:cNvSpPr>
            <a:spLocks noGrp="1"/>
          </p:cNvSpPr>
          <p:nvPr>
            <p:ph type="sldNum" sz="quarter" idx="2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420938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black">
          <a:xfrm>
            <a:off x="305991" y="3429000"/>
            <a:ext cx="8532018" cy="1711123"/>
          </a:xfrm>
        </p:spPr>
        <p:txBody>
          <a:bodyPr anchor="b">
            <a:noAutofit/>
          </a:bodyPr>
          <a:lstStyle>
            <a:lvl1pPr algn="l">
              <a:defRPr sz="3200">
                <a:solidFill>
                  <a:schemeClr val="accent1"/>
                </a:solidFill>
              </a:defRPr>
            </a:lvl1pPr>
          </a:lstStyle>
          <a:p>
            <a:r>
              <a:rPr lang="de-DE"/>
              <a:t>Mastertitelformat bearbeiten</a:t>
            </a:r>
            <a:endParaRPr lang="de-AT" dirty="0"/>
          </a:p>
        </p:txBody>
      </p:sp>
      <p:sp>
        <p:nvSpPr>
          <p:cNvPr id="3" name="Untertitel 2"/>
          <p:cNvSpPr>
            <a:spLocks noGrp="1"/>
          </p:cNvSpPr>
          <p:nvPr>
            <p:ph type="subTitle" idx="1" hasCustomPrompt="1"/>
          </p:nvPr>
        </p:nvSpPr>
        <p:spPr bwMode="black">
          <a:xfrm>
            <a:off x="305991" y="5263520"/>
            <a:ext cx="8532019" cy="686429"/>
          </a:xfrm>
          <a:prstGeom prst="rect">
            <a:avLst/>
          </a:prstGeom>
        </p:spPr>
        <p:txBody>
          <a:bodyPr>
            <a:noAutofit/>
          </a:bodyPr>
          <a:lstStyle>
            <a:lvl1pPr marL="0" indent="0" algn="l">
              <a:buNone/>
              <a:defRPr sz="1800" b="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AT" dirty="0"/>
              <a:t>Untertitel einfügen</a:t>
            </a:r>
          </a:p>
        </p:txBody>
      </p:sp>
      <p:pic>
        <p:nvPicPr>
          <p:cNvPr id="9" name="Grafik 8" descr="Logo der Universität Wien">
            <a:extLst>
              <a:ext uri="{FF2B5EF4-FFF2-40B4-BE49-F238E27FC236}">
                <a16:creationId xmlns:a16="http://schemas.microsoft.com/office/drawing/2014/main" id="{E3CD40E7-AEE8-49BC-9862-E23724F1B27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black">
          <a:xfrm>
            <a:off x="299922" y="404812"/>
            <a:ext cx="1978450" cy="540000"/>
          </a:xfrm>
          <a:prstGeom prst="rect">
            <a:avLst/>
          </a:prstGeom>
        </p:spPr>
      </p:pic>
      <p:cxnSp>
        <p:nvCxnSpPr>
          <p:cNvPr id="7" name="Gerader Verbinder 6">
            <a:extLst>
              <a:ext uri="{C183D7F6-B498-43B3-948B-1728B52AA6E4}">
                <adec:decorative xmlns:adec="http://schemas.microsoft.com/office/drawing/2017/decorative" val="1"/>
              </a:ext>
            </a:extLst>
          </p:cNvPr>
          <p:cNvCxnSpPr/>
          <p:nvPr/>
        </p:nvCxnSpPr>
        <p:spPr>
          <a:xfrm>
            <a:off x="305991" y="6165850"/>
            <a:ext cx="85320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42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wenig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3" name="Inhaltsplatzhalter 2"/>
          <p:cNvSpPr>
            <a:spLocks noGrp="1"/>
          </p:cNvSpPr>
          <p:nvPr>
            <p:ph idx="1"/>
          </p:nvPr>
        </p:nvSpPr>
        <p:spPr>
          <a:xfrm>
            <a:off x="305991" y="2097088"/>
            <a:ext cx="6399610" cy="3636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extplatzhalter 2"/>
          <p:cNvSpPr>
            <a:spLocks noGrp="1"/>
          </p:cNvSpPr>
          <p:nvPr>
            <p:ph type="body" sz="quarter" idx="19" hasCustomPrompt="1"/>
          </p:nvPr>
        </p:nvSpPr>
        <p:spPr>
          <a:xfrm>
            <a:off x="306388" y="5822088"/>
            <a:ext cx="6399212"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4" name="Datumsplatzhalter 3">
            <a:extLst>
              <a:ext uri="{FF2B5EF4-FFF2-40B4-BE49-F238E27FC236}">
                <a16:creationId xmlns:a16="http://schemas.microsoft.com/office/drawing/2014/main" id="{52E6AE87-4BDA-4219-AA2E-9478A08B340F}"/>
              </a:ext>
            </a:extLst>
          </p:cNvPr>
          <p:cNvSpPr>
            <a:spLocks noGrp="1"/>
          </p:cNvSpPr>
          <p:nvPr>
            <p:ph type="dt" sz="half" idx="20"/>
          </p:nvPr>
        </p:nvSpPr>
        <p:spPr/>
        <p:txBody>
          <a:bodyPr/>
          <a:lstStyle/>
          <a:p>
            <a:fld id="{DCBB8126-9F4C-4B02-8EEB-974DBCF91703}" type="datetime1">
              <a:rPr lang="de-AT" smtClean="0"/>
              <a:t>10.09.25</a:t>
            </a:fld>
            <a:endParaRPr lang="de-AT" dirty="0"/>
          </a:p>
        </p:txBody>
      </p:sp>
      <p:sp>
        <p:nvSpPr>
          <p:cNvPr id="5" name="Fußzeilenplatzhalter 4">
            <a:extLst>
              <a:ext uri="{FF2B5EF4-FFF2-40B4-BE49-F238E27FC236}">
                <a16:creationId xmlns:a16="http://schemas.microsoft.com/office/drawing/2014/main" id="{B1F6CADC-9962-45C6-AC8E-9C0D2FF8BE46}"/>
              </a:ext>
            </a:extLst>
          </p:cNvPr>
          <p:cNvSpPr>
            <a:spLocks noGrp="1"/>
          </p:cNvSpPr>
          <p:nvPr>
            <p:ph type="ftr" sz="quarter" idx="21"/>
          </p:nvPr>
        </p:nvSpPr>
        <p:spPr/>
        <p:txBody>
          <a:bodyPr/>
          <a:lstStyle/>
          <a:p>
            <a:r>
              <a:rPr lang="de-AT"/>
              <a:t>Fußzeile bitte über Menü „Einfügen » Text » Kopf- und Fußzeile“ ändern </a:t>
            </a:r>
            <a:endParaRPr lang="de-AT" dirty="0"/>
          </a:p>
        </p:txBody>
      </p:sp>
      <p:sp>
        <p:nvSpPr>
          <p:cNvPr id="6" name="Foliennummernplatzhalter 5">
            <a:extLst>
              <a:ext uri="{FF2B5EF4-FFF2-40B4-BE49-F238E27FC236}">
                <a16:creationId xmlns:a16="http://schemas.microsoft.com/office/drawing/2014/main" id="{D223A12B-42EA-413D-B61E-FA4F2E43398D}"/>
              </a:ext>
            </a:extLst>
          </p:cNvPr>
          <p:cNvSpPr>
            <a:spLocks noGrp="1"/>
          </p:cNvSpPr>
          <p:nvPr>
            <p:ph type="sldNum" sz="quarter" idx="2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20609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313675" y="1114425"/>
            <a:ext cx="8532018" cy="986529"/>
          </a:xfrm>
        </p:spPr>
        <p:txBody>
          <a:bodyPr anchor="b">
            <a:normAutofit/>
          </a:bodyPr>
          <a:lstStyle>
            <a:lvl1pPr algn="l">
              <a:defRPr sz="2800">
                <a:solidFill>
                  <a:schemeClr val="accent1"/>
                </a:solidFill>
              </a:defRPr>
            </a:lvl1pPr>
          </a:lstStyle>
          <a:p>
            <a:r>
              <a:rPr lang="de-AT" dirty="0"/>
              <a:t>Abschnittstitel hinzufügen</a:t>
            </a:r>
          </a:p>
        </p:txBody>
      </p:sp>
      <p:sp>
        <p:nvSpPr>
          <p:cNvPr id="8" name="Untertitel 2"/>
          <p:cNvSpPr>
            <a:spLocks noGrp="1"/>
          </p:cNvSpPr>
          <p:nvPr>
            <p:ph type="subTitle" idx="1" hasCustomPrompt="1"/>
          </p:nvPr>
        </p:nvSpPr>
        <p:spPr>
          <a:xfrm>
            <a:off x="313675" y="2238758"/>
            <a:ext cx="8532019" cy="293470"/>
          </a:xfrm>
          <a:prstGeom prst="rect">
            <a:avLst/>
          </a:prstGeom>
        </p:spPr>
        <p:txBody>
          <a:bodyPr>
            <a:normAutofit/>
          </a:bodyPr>
          <a:lstStyle>
            <a:lvl1pPr marL="0" indent="0" algn="l">
              <a:buNone/>
              <a:defRPr sz="16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AT" dirty="0"/>
              <a:t>Abschnittsuntertitel hinzufügen</a:t>
            </a:r>
          </a:p>
        </p:txBody>
      </p:sp>
      <p:sp>
        <p:nvSpPr>
          <p:cNvPr id="9" name="Bildplatzhalter 8"/>
          <p:cNvSpPr>
            <a:spLocks noGrp="1"/>
          </p:cNvSpPr>
          <p:nvPr>
            <p:ph type="pic" sz="quarter" idx="13"/>
          </p:nvPr>
        </p:nvSpPr>
        <p:spPr>
          <a:xfrm>
            <a:off x="0" y="2720148"/>
            <a:ext cx="9144000" cy="4140000"/>
          </a:xfrm>
          <a:prstGeom prst="rect">
            <a:avLst/>
          </a:prstGeom>
        </p:spPr>
        <p:txBody>
          <a:bodyPr/>
          <a:lstStyle>
            <a:lvl1pPr marL="0" indent="0">
              <a:buNone/>
              <a:defRPr/>
            </a:lvl1pPr>
          </a:lstStyle>
          <a:p>
            <a:r>
              <a:rPr lang="de-DE"/>
              <a:t>Bild durch Klicken auf Symbol hinzufügen</a:t>
            </a:r>
            <a:endParaRPr lang="de-AT" dirty="0"/>
          </a:p>
        </p:txBody>
      </p:sp>
    </p:spTree>
    <p:extLst>
      <p:ext uri="{BB962C8B-B14F-4D97-AF65-F5344CB8AC3E}">
        <p14:creationId xmlns:p14="http://schemas.microsoft.com/office/powerpoint/2010/main" val="386405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bschnittsüber-  schrift ohne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black">
          <a:xfrm>
            <a:off x="305991" y="4294208"/>
            <a:ext cx="8532018" cy="845915"/>
          </a:xfrm>
        </p:spPr>
        <p:txBody>
          <a:bodyPr anchor="b">
            <a:noAutofit/>
          </a:bodyPr>
          <a:lstStyle>
            <a:lvl1pPr algn="l">
              <a:defRPr sz="2800">
                <a:solidFill>
                  <a:schemeClr val="accent1"/>
                </a:solidFill>
              </a:defRPr>
            </a:lvl1pPr>
          </a:lstStyle>
          <a:p>
            <a:r>
              <a:rPr lang="de-AT" dirty="0"/>
              <a:t>Abschnittstitel hinzufügen</a:t>
            </a:r>
          </a:p>
        </p:txBody>
      </p:sp>
      <p:sp>
        <p:nvSpPr>
          <p:cNvPr id="3" name="Untertitel 2"/>
          <p:cNvSpPr>
            <a:spLocks noGrp="1"/>
          </p:cNvSpPr>
          <p:nvPr>
            <p:ph type="subTitle" idx="1" hasCustomPrompt="1"/>
          </p:nvPr>
        </p:nvSpPr>
        <p:spPr bwMode="black">
          <a:xfrm>
            <a:off x="305991" y="5263521"/>
            <a:ext cx="8532019" cy="293470"/>
          </a:xfrm>
          <a:prstGeom prst="rect">
            <a:avLst/>
          </a:prstGeom>
        </p:spPr>
        <p:txBody>
          <a:bodyPr>
            <a:noAutofit/>
          </a:bodyPr>
          <a:lstStyle>
            <a:lvl1pPr marL="0" indent="0" algn="l">
              <a:buNone/>
              <a:defRPr sz="1600" b="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AT" dirty="0"/>
              <a:t>Abschnittsuntertitel hinzufügen</a:t>
            </a:r>
          </a:p>
        </p:txBody>
      </p:sp>
      <p:cxnSp>
        <p:nvCxnSpPr>
          <p:cNvPr id="5" name="Gerader Verbinder 4"/>
          <p:cNvCxnSpPr/>
          <p:nvPr/>
        </p:nvCxnSpPr>
        <p:spPr>
          <a:xfrm>
            <a:off x="305991" y="6165850"/>
            <a:ext cx="85320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76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dirty="0"/>
          </a:p>
        </p:txBody>
      </p:sp>
      <p:sp>
        <p:nvSpPr>
          <p:cNvPr id="3" name="Inhaltsplatzhalter 2"/>
          <p:cNvSpPr>
            <a:spLocks noGrp="1"/>
          </p:cNvSpPr>
          <p:nvPr>
            <p:ph sz="half" idx="1"/>
          </p:nvPr>
        </p:nvSpPr>
        <p:spPr>
          <a:xfrm>
            <a:off x="305991" y="2097088"/>
            <a:ext cx="4157725" cy="3636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extplatzhalter 2"/>
          <p:cNvSpPr>
            <a:spLocks noGrp="1"/>
          </p:cNvSpPr>
          <p:nvPr>
            <p:ph type="body" sz="quarter" idx="19" hasCustomPrompt="1"/>
          </p:nvPr>
        </p:nvSpPr>
        <p:spPr>
          <a:xfrm>
            <a:off x="306388" y="5824603"/>
            <a:ext cx="4202982"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4" name="Inhaltsplatzhalter 3"/>
          <p:cNvSpPr>
            <a:spLocks noGrp="1"/>
          </p:cNvSpPr>
          <p:nvPr>
            <p:ph sz="half" idx="2"/>
          </p:nvPr>
        </p:nvSpPr>
        <p:spPr>
          <a:xfrm>
            <a:off x="4680285" y="2097088"/>
            <a:ext cx="4157725" cy="3636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platzhalter 2"/>
          <p:cNvSpPr>
            <a:spLocks noGrp="1"/>
          </p:cNvSpPr>
          <p:nvPr>
            <p:ph type="body" sz="quarter" idx="20" hasCustomPrompt="1"/>
          </p:nvPr>
        </p:nvSpPr>
        <p:spPr>
          <a:xfrm>
            <a:off x="4665446" y="5824603"/>
            <a:ext cx="4202982" cy="185737"/>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 bei Bedarf einfügen</a:t>
            </a:r>
          </a:p>
        </p:txBody>
      </p:sp>
      <p:sp>
        <p:nvSpPr>
          <p:cNvPr id="5" name="Datumsplatzhalter 4">
            <a:extLst>
              <a:ext uri="{FF2B5EF4-FFF2-40B4-BE49-F238E27FC236}">
                <a16:creationId xmlns:a16="http://schemas.microsoft.com/office/drawing/2014/main" id="{9E505E49-8B18-483D-B0C5-47E830D0C5AB}"/>
              </a:ext>
            </a:extLst>
          </p:cNvPr>
          <p:cNvSpPr>
            <a:spLocks noGrp="1"/>
          </p:cNvSpPr>
          <p:nvPr>
            <p:ph type="dt" sz="half" idx="21"/>
          </p:nvPr>
        </p:nvSpPr>
        <p:spPr/>
        <p:txBody>
          <a:bodyPr/>
          <a:lstStyle/>
          <a:p>
            <a:fld id="{E1692910-D904-49A9-9CDB-ED0D19C492C0}" type="datetime1">
              <a:rPr lang="de-AT" smtClean="0"/>
              <a:t>10.09.25</a:t>
            </a:fld>
            <a:endParaRPr lang="de-AT" dirty="0"/>
          </a:p>
        </p:txBody>
      </p:sp>
      <p:sp>
        <p:nvSpPr>
          <p:cNvPr id="6" name="Fußzeilenplatzhalter 5">
            <a:extLst>
              <a:ext uri="{FF2B5EF4-FFF2-40B4-BE49-F238E27FC236}">
                <a16:creationId xmlns:a16="http://schemas.microsoft.com/office/drawing/2014/main" id="{DD549DF7-D46D-479A-A7D9-EB538ADAE673}"/>
              </a:ext>
            </a:extLst>
          </p:cNvPr>
          <p:cNvSpPr>
            <a:spLocks noGrp="1"/>
          </p:cNvSpPr>
          <p:nvPr>
            <p:ph type="ftr" sz="quarter" idx="22"/>
          </p:nvPr>
        </p:nvSpPr>
        <p:spPr/>
        <p:txBody>
          <a:bodyPr/>
          <a:lstStyle/>
          <a:p>
            <a:r>
              <a:rPr lang="de-AT"/>
              <a:t>Fußzeile bitte über Menü „Einfügen » Text » Kopf- und Fußzeile“ ändern </a:t>
            </a:r>
            <a:endParaRPr lang="de-AT" dirty="0"/>
          </a:p>
        </p:txBody>
      </p:sp>
      <p:sp>
        <p:nvSpPr>
          <p:cNvPr id="7" name="Foliennummernplatzhalter 6">
            <a:extLst>
              <a:ext uri="{FF2B5EF4-FFF2-40B4-BE49-F238E27FC236}">
                <a16:creationId xmlns:a16="http://schemas.microsoft.com/office/drawing/2014/main" id="{44A81501-4849-4F2C-8778-7801F6AD717F}"/>
              </a:ext>
            </a:extLst>
          </p:cNvPr>
          <p:cNvSpPr>
            <a:spLocks noGrp="1"/>
          </p:cNvSpPr>
          <p:nvPr>
            <p:ph type="sldNum" sz="quarter" idx="23"/>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55339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a:t>Mastertitelformat bearbeiten</a:t>
            </a:r>
            <a:endParaRPr lang="de-AT" dirty="0"/>
          </a:p>
        </p:txBody>
      </p:sp>
      <p:sp>
        <p:nvSpPr>
          <p:cNvPr id="3" name="Textplatzhalter 2"/>
          <p:cNvSpPr>
            <a:spLocks noGrp="1"/>
          </p:cNvSpPr>
          <p:nvPr>
            <p:ph type="body" idx="1"/>
          </p:nvPr>
        </p:nvSpPr>
        <p:spPr>
          <a:xfrm>
            <a:off x="305991" y="2097088"/>
            <a:ext cx="4163151" cy="669261"/>
          </a:xfrm>
          <a:prstGeom prst="rect">
            <a:avLst/>
          </a:prstGeom>
        </p:spPr>
        <p:txBody>
          <a:bodyPr anchor="b">
            <a:noAutofit/>
          </a:bodyPr>
          <a:lstStyle>
            <a:lvl1pPr marL="0" indent="0">
              <a:buNone/>
              <a:defRPr sz="22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305991" y="2921000"/>
            <a:ext cx="4163150" cy="3028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platzhalter 4"/>
          <p:cNvSpPr>
            <a:spLocks noGrp="1"/>
          </p:cNvSpPr>
          <p:nvPr>
            <p:ph type="body" sz="quarter" idx="3"/>
          </p:nvPr>
        </p:nvSpPr>
        <p:spPr>
          <a:xfrm>
            <a:off x="4680284" y="2097088"/>
            <a:ext cx="4157725" cy="669261"/>
          </a:xfrm>
          <a:prstGeom prst="rect">
            <a:avLst/>
          </a:prstGeom>
        </p:spPr>
        <p:txBody>
          <a:bodyPr anchor="b">
            <a:noAutofit/>
          </a:bodyPr>
          <a:lstStyle>
            <a:lvl1pPr marL="0" indent="0">
              <a:buNone/>
              <a:defRPr sz="22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4680283" y="2921000"/>
            <a:ext cx="4157726" cy="302895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umsplatzhalter 1">
            <a:extLst>
              <a:ext uri="{FF2B5EF4-FFF2-40B4-BE49-F238E27FC236}">
                <a16:creationId xmlns:a16="http://schemas.microsoft.com/office/drawing/2014/main" id="{69F91D03-7BDD-46A5-95C0-F975B1AA8740}"/>
              </a:ext>
            </a:extLst>
          </p:cNvPr>
          <p:cNvSpPr>
            <a:spLocks noGrp="1"/>
          </p:cNvSpPr>
          <p:nvPr>
            <p:ph type="dt" sz="half" idx="10"/>
          </p:nvPr>
        </p:nvSpPr>
        <p:spPr/>
        <p:txBody>
          <a:bodyPr/>
          <a:lstStyle/>
          <a:p>
            <a:fld id="{D2689F47-E77C-49DB-9345-CD92E0BCFEA9}" type="datetime1">
              <a:rPr lang="de-AT" smtClean="0"/>
              <a:t>10.09.25</a:t>
            </a:fld>
            <a:endParaRPr lang="de-AT" dirty="0"/>
          </a:p>
        </p:txBody>
      </p:sp>
      <p:sp>
        <p:nvSpPr>
          <p:cNvPr id="8" name="Fußzeilenplatzhalter 7">
            <a:extLst>
              <a:ext uri="{FF2B5EF4-FFF2-40B4-BE49-F238E27FC236}">
                <a16:creationId xmlns:a16="http://schemas.microsoft.com/office/drawing/2014/main" id="{9A4CBA11-F9F2-4F14-B711-BEF140D65737}"/>
              </a:ext>
            </a:extLst>
          </p:cNvPr>
          <p:cNvSpPr>
            <a:spLocks noGrp="1"/>
          </p:cNvSpPr>
          <p:nvPr>
            <p:ph type="ftr" sz="quarter" idx="11"/>
          </p:nvPr>
        </p:nvSpPr>
        <p:spPr/>
        <p:txBody>
          <a:bodyPr/>
          <a:lstStyle/>
          <a:p>
            <a:r>
              <a:rPr lang="de-AT"/>
              <a:t>Fußzeile bitte über Menü „Einfügen » Text » Kopf- und Fußzeile“ ändern </a:t>
            </a:r>
            <a:endParaRPr lang="de-AT" dirty="0"/>
          </a:p>
        </p:txBody>
      </p:sp>
      <p:sp>
        <p:nvSpPr>
          <p:cNvPr id="9" name="Foliennummernplatzhalter 8">
            <a:extLst>
              <a:ext uri="{FF2B5EF4-FFF2-40B4-BE49-F238E27FC236}">
                <a16:creationId xmlns:a16="http://schemas.microsoft.com/office/drawing/2014/main" id="{6C982C70-0C18-4323-9B8B-7C9EC73BD70E}"/>
              </a:ext>
            </a:extLst>
          </p:cNvPr>
          <p:cNvSpPr>
            <a:spLocks noGrp="1"/>
          </p:cNvSpPr>
          <p:nvPr>
            <p:ph type="sldNum" sz="quarter" idx="1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172625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 mit Bild klein rechts">
    <p:spTree>
      <p:nvGrpSpPr>
        <p:cNvPr id="1" name=""/>
        <p:cNvGrpSpPr/>
        <p:nvPr/>
      </p:nvGrpSpPr>
      <p:grpSpPr>
        <a:xfrm>
          <a:off x="0" y="0"/>
          <a:ext cx="0" cy="0"/>
          <a:chOff x="0" y="0"/>
          <a:chExt cx="0" cy="0"/>
        </a:xfrm>
      </p:grpSpPr>
      <p:sp>
        <p:nvSpPr>
          <p:cNvPr id="2" name="Titel 1"/>
          <p:cNvSpPr>
            <a:spLocks noGrp="1"/>
          </p:cNvSpPr>
          <p:nvPr>
            <p:ph type="title"/>
          </p:nvPr>
        </p:nvSpPr>
        <p:spPr>
          <a:xfrm>
            <a:off x="305991" y="1119187"/>
            <a:ext cx="5010137" cy="780901"/>
          </a:xfrm>
        </p:spPr>
        <p:txBody>
          <a:bodyPr/>
          <a:lstStyle/>
          <a:p>
            <a:r>
              <a:rPr lang="de-DE"/>
              <a:t>Mastertitelformat bearbeiten</a:t>
            </a:r>
            <a:endParaRPr lang="de-AT" dirty="0"/>
          </a:p>
        </p:txBody>
      </p:sp>
      <p:sp>
        <p:nvSpPr>
          <p:cNvPr id="3" name="Inhaltsplatzhalter 2"/>
          <p:cNvSpPr>
            <a:spLocks noGrp="1"/>
          </p:cNvSpPr>
          <p:nvPr>
            <p:ph sz="half" idx="1"/>
          </p:nvPr>
        </p:nvSpPr>
        <p:spPr>
          <a:xfrm>
            <a:off x="305991" y="2097088"/>
            <a:ext cx="5010137" cy="3852863"/>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9"/>
          <p:cNvSpPr>
            <a:spLocks noGrp="1"/>
          </p:cNvSpPr>
          <p:nvPr>
            <p:ph type="pic" sz="quarter" idx="13"/>
          </p:nvPr>
        </p:nvSpPr>
        <p:spPr>
          <a:xfrm>
            <a:off x="5564222" y="1366837"/>
            <a:ext cx="3276000" cy="4356000"/>
          </a:xfrm>
          <a:prstGeom prst="rect">
            <a:avLst/>
          </a:prstGeom>
        </p:spPr>
        <p:txBody>
          <a:bodyPr/>
          <a:lstStyle>
            <a:lvl1pPr marL="0" indent="0">
              <a:buNone/>
              <a:defRPr/>
            </a:lvl1pPr>
          </a:lstStyle>
          <a:p>
            <a:r>
              <a:rPr lang="de-DE"/>
              <a:t>Bild durch Klicken auf Symbol hinzufügen</a:t>
            </a:r>
            <a:endParaRPr lang="de-AT" dirty="0"/>
          </a:p>
        </p:txBody>
      </p:sp>
      <p:sp>
        <p:nvSpPr>
          <p:cNvPr id="9" name="Textplatzhalter 2"/>
          <p:cNvSpPr>
            <a:spLocks noGrp="1"/>
          </p:cNvSpPr>
          <p:nvPr>
            <p:ph type="body" sz="quarter" idx="19" hasCustomPrompt="1"/>
          </p:nvPr>
        </p:nvSpPr>
        <p:spPr>
          <a:xfrm>
            <a:off x="5541169" y="5824603"/>
            <a:ext cx="3296443" cy="183222"/>
          </a:xfrm>
          <a:prstGeom prst="rect">
            <a:avLst/>
          </a:prstGeom>
        </p:spPr>
        <p:txBody>
          <a:bodyPr/>
          <a:lstStyle>
            <a:lvl1pPr marL="0" indent="0">
              <a:buNone/>
              <a:defRPr sz="1200"/>
            </a:lvl1pPr>
            <a:lvl2pPr marL="179388" indent="0">
              <a:buNone/>
              <a:defRPr/>
            </a:lvl2pPr>
            <a:lvl3pPr marL="358775" indent="0">
              <a:buNone/>
              <a:defRPr/>
            </a:lvl3pPr>
            <a:lvl4pPr marL="536575" indent="0">
              <a:buNone/>
              <a:defRPr/>
            </a:lvl4pPr>
            <a:lvl5pPr marL="715962" indent="0">
              <a:buNone/>
              <a:defRPr/>
            </a:lvl5pPr>
          </a:lstStyle>
          <a:p>
            <a:r>
              <a:rPr lang="de-AT" dirty="0"/>
              <a:t>Referenz, Quellen- oder Copyright-Angabe</a:t>
            </a:r>
          </a:p>
        </p:txBody>
      </p:sp>
      <p:sp>
        <p:nvSpPr>
          <p:cNvPr id="4" name="Datumsplatzhalter 3">
            <a:extLst>
              <a:ext uri="{FF2B5EF4-FFF2-40B4-BE49-F238E27FC236}">
                <a16:creationId xmlns:a16="http://schemas.microsoft.com/office/drawing/2014/main" id="{65F99480-552D-4906-9912-09E4213BACAB}"/>
              </a:ext>
            </a:extLst>
          </p:cNvPr>
          <p:cNvSpPr>
            <a:spLocks noGrp="1"/>
          </p:cNvSpPr>
          <p:nvPr>
            <p:ph type="dt" sz="half" idx="20"/>
          </p:nvPr>
        </p:nvSpPr>
        <p:spPr/>
        <p:txBody>
          <a:bodyPr/>
          <a:lstStyle/>
          <a:p>
            <a:fld id="{01AE99FB-1842-4EDC-A96F-5C677479915E}" type="datetime1">
              <a:rPr lang="de-AT" smtClean="0"/>
              <a:t>10.09.25</a:t>
            </a:fld>
            <a:endParaRPr lang="de-AT" dirty="0"/>
          </a:p>
        </p:txBody>
      </p:sp>
      <p:sp>
        <p:nvSpPr>
          <p:cNvPr id="5" name="Fußzeilenplatzhalter 4">
            <a:extLst>
              <a:ext uri="{FF2B5EF4-FFF2-40B4-BE49-F238E27FC236}">
                <a16:creationId xmlns:a16="http://schemas.microsoft.com/office/drawing/2014/main" id="{B9168942-3C67-475C-8054-8717E6D83690}"/>
              </a:ext>
            </a:extLst>
          </p:cNvPr>
          <p:cNvSpPr>
            <a:spLocks noGrp="1"/>
          </p:cNvSpPr>
          <p:nvPr>
            <p:ph type="ftr" sz="quarter" idx="21"/>
          </p:nvPr>
        </p:nvSpPr>
        <p:spPr/>
        <p:txBody>
          <a:bodyPr/>
          <a:lstStyle/>
          <a:p>
            <a:r>
              <a:rPr lang="de-AT"/>
              <a:t>Fußzeile bitte über Menü „Einfügen » Text » Kopf- und Fußzeile“ ändern </a:t>
            </a:r>
            <a:endParaRPr lang="de-AT" dirty="0"/>
          </a:p>
        </p:txBody>
      </p:sp>
      <p:sp>
        <p:nvSpPr>
          <p:cNvPr id="6" name="Foliennummernplatzhalter 5">
            <a:extLst>
              <a:ext uri="{FF2B5EF4-FFF2-40B4-BE49-F238E27FC236}">
                <a16:creationId xmlns:a16="http://schemas.microsoft.com/office/drawing/2014/main" id="{D319BDA5-BCF4-4E12-A028-860AFF696004}"/>
              </a:ext>
            </a:extLst>
          </p:cNvPr>
          <p:cNvSpPr>
            <a:spLocks noGrp="1"/>
          </p:cNvSpPr>
          <p:nvPr>
            <p:ph type="sldNum" sz="quarter" idx="22"/>
          </p:nvPr>
        </p:nvSpPr>
        <p:spPr/>
        <p:txBody>
          <a:bodyPr/>
          <a:lstStyle/>
          <a:p>
            <a:r>
              <a:rPr lang="de-AT" dirty="0"/>
              <a:t>Seite </a:t>
            </a:r>
            <a:fld id="{05A5AE1F-4813-4D0A-B870-8FB3219A4125}" type="slidenum">
              <a:rPr lang="de-AT" smtClean="0"/>
              <a:pPr/>
              <a:t>‹Nr.›</a:t>
            </a:fld>
            <a:endParaRPr lang="de-AT" dirty="0"/>
          </a:p>
        </p:txBody>
      </p:sp>
    </p:spTree>
    <p:extLst>
      <p:ext uri="{BB962C8B-B14F-4D97-AF65-F5344CB8AC3E}">
        <p14:creationId xmlns:p14="http://schemas.microsoft.com/office/powerpoint/2010/main" val="39674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5991" y="1119187"/>
            <a:ext cx="8531622" cy="780901"/>
          </a:xfrm>
          <a:prstGeom prst="rect">
            <a:avLst/>
          </a:prstGeom>
        </p:spPr>
        <p:txBody>
          <a:bodyPr vert="horz" lIns="0" tIns="0" rIns="0" bIns="0" rtlCol="0" anchor="b" anchorCtr="0">
            <a:noAutofit/>
          </a:bodyPr>
          <a:lstStyle/>
          <a:p>
            <a:endParaRPr lang="de-AT" dirty="0"/>
          </a:p>
        </p:txBody>
      </p:sp>
      <p:pic>
        <p:nvPicPr>
          <p:cNvPr id="13" name="Grafik 12" descr="Logo der Universität Wien">
            <a:extLst>
              <a:ext uri="{FF2B5EF4-FFF2-40B4-BE49-F238E27FC236}">
                <a16:creationId xmlns:a16="http://schemas.microsoft.com/office/drawing/2014/main" id="{018BEF11-A3F5-4754-9D3C-083F889620EA}"/>
              </a:ext>
              <a:ext uri="{C183D7F6-B498-43B3-948B-1728B52AA6E4}">
                <adec:decorative xmlns:adec="http://schemas.microsoft.com/office/drawing/2017/decorative" val="0"/>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bwMode="black">
          <a:xfrm>
            <a:off x="302181" y="404812"/>
            <a:ext cx="1384915" cy="378000"/>
          </a:xfrm>
          <a:prstGeom prst="rect">
            <a:avLst/>
          </a:prstGeom>
        </p:spPr>
      </p:pic>
      <p:cxnSp>
        <p:nvCxnSpPr>
          <p:cNvPr id="11" name="Gerader Verbinder 10"/>
          <p:cNvCxnSpPr/>
          <p:nvPr/>
        </p:nvCxnSpPr>
        <p:spPr>
          <a:xfrm>
            <a:off x="305991" y="6165850"/>
            <a:ext cx="85320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umsplatzhalter 3"/>
          <p:cNvSpPr>
            <a:spLocks noGrp="1"/>
          </p:cNvSpPr>
          <p:nvPr>
            <p:ph type="dt" sz="half" idx="2"/>
          </p:nvPr>
        </p:nvSpPr>
        <p:spPr>
          <a:xfrm>
            <a:off x="305992" y="6422400"/>
            <a:ext cx="720000" cy="365125"/>
          </a:xfrm>
          <a:prstGeom prst="rect">
            <a:avLst/>
          </a:prstGeom>
        </p:spPr>
        <p:txBody>
          <a:bodyPr vert="horz" lIns="0" tIns="0" rIns="0" bIns="0" rtlCol="0" anchor="t" anchorCtr="0"/>
          <a:lstStyle>
            <a:lvl1pPr algn="l">
              <a:defRPr sz="1000">
                <a:solidFill>
                  <a:schemeClr val="tx1"/>
                </a:solidFill>
              </a:defRPr>
            </a:lvl1pPr>
          </a:lstStyle>
          <a:p>
            <a:fld id="{B9B5448F-5902-4963-BB6B-F7F29BE41248}" type="datetime1">
              <a:rPr lang="de-AT" smtClean="0"/>
              <a:t>10.09.25</a:t>
            </a:fld>
            <a:endParaRPr lang="de-AT" dirty="0"/>
          </a:p>
        </p:txBody>
      </p:sp>
      <p:sp>
        <p:nvSpPr>
          <p:cNvPr id="5" name="Fußzeilenplatzhalter 4"/>
          <p:cNvSpPr>
            <a:spLocks noGrp="1"/>
          </p:cNvSpPr>
          <p:nvPr>
            <p:ph type="ftr" sz="quarter" idx="3"/>
          </p:nvPr>
        </p:nvSpPr>
        <p:spPr>
          <a:xfrm>
            <a:off x="1047549" y="6422400"/>
            <a:ext cx="6962064" cy="365125"/>
          </a:xfrm>
          <a:prstGeom prst="rect">
            <a:avLst/>
          </a:prstGeom>
        </p:spPr>
        <p:txBody>
          <a:bodyPr vert="horz" lIns="0" tIns="0" rIns="0" bIns="0" rtlCol="0" anchor="t" anchorCtr="0"/>
          <a:lstStyle>
            <a:lvl1pPr algn="l">
              <a:defRPr sz="1000">
                <a:solidFill>
                  <a:schemeClr val="tx1"/>
                </a:solidFill>
              </a:defRPr>
            </a:lvl1pPr>
          </a:lstStyle>
          <a:p>
            <a:r>
              <a:rPr lang="de-AT"/>
              <a:t>Fußzeile bitte über Menü „Einfügen » Text » Kopf- und Fußzeile“ ändern </a:t>
            </a:r>
            <a:endParaRPr lang="de-AT" dirty="0"/>
          </a:p>
        </p:txBody>
      </p:sp>
      <p:sp>
        <p:nvSpPr>
          <p:cNvPr id="6" name="Foliennummernplatzhalter 5"/>
          <p:cNvSpPr>
            <a:spLocks noGrp="1"/>
          </p:cNvSpPr>
          <p:nvPr>
            <p:ph type="sldNum" sz="quarter" idx="4"/>
          </p:nvPr>
        </p:nvSpPr>
        <p:spPr>
          <a:xfrm>
            <a:off x="8009613" y="6422400"/>
            <a:ext cx="828000" cy="365125"/>
          </a:xfrm>
          <a:prstGeom prst="rect">
            <a:avLst/>
          </a:prstGeom>
        </p:spPr>
        <p:txBody>
          <a:bodyPr vert="horz" lIns="0" tIns="0" rIns="0" bIns="0" rtlCol="0" anchor="t" anchorCtr="0"/>
          <a:lstStyle>
            <a:lvl1pPr algn="r">
              <a:defRPr sz="1000">
                <a:solidFill>
                  <a:schemeClr val="tx1"/>
                </a:solidFill>
              </a:defRPr>
            </a:lvl1pPr>
          </a:lstStyle>
          <a:p>
            <a:r>
              <a:rPr lang="de-AT" dirty="0"/>
              <a:t>Seite </a:t>
            </a:r>
            <a:fld id="{05A5AE1F-4813-4D0A-B870-8FB3219A4125}" type="slidenum">
              <a:rPr lang="de-AT" smtClean="0"/>
              <a:pPr/>
              <a:t>‹Nr.›</a:t>
            </a:fld>
            <a:endParaRPr lang="de-AT" dirty="0"/>
          </a:p>
        </p:txBody>
      </p:sp>
      <p:sp>
        <p:nvSpPr>
          <p:cNvPr id="7" name="Textplatzhalter 6">
            <a:extLst>
              <a:ext uri="{FF2B5EF4-FFF2-40B4-BE49-F238E27FC236}">
                <a16:creationId xmlns:a16="http://schemas.microsoft.com/office/drawing/2014/main" id="{E55CD9FC-D231-4873-9C8A-5DE9BC0525FD}"/>
              </a:ext>
            </a:extLst>
          </p:cNvPr>
          <p:cNvSpPr>
            <a:spLocks noGrp="1"/>
          </p:cNvSpPr>
          <p:nvPr>
            <p:ph type="body" idx="1"/>
          </p:nvPr>
        </p:nvSpPr>
        <p:spPr>
          <a:xfrm>
            <a:off x="308927" y="2101850"/>
            <a:ext cx="8528686" cy="384810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6604762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hdr="0"/>
  <p:txStyles>
    <p:titleStyle>
      <a:lvl1pPr algn="l" defTabSz="685800" rtl="0" eaLnBrk="1" latinLnBrk="0" hangingPunct="1">
        <a:lnSpc>
          <a:spcPct val="90000"/>
        </a:lnSpc>
        <a:spcBef>
          <a:spcPct val="0"/>
        </a:spcBef>
        <a:buNone/>
        <a:defRPr sz="2800" b="0" kern="1200">
          <a:solidFill>
            <a:schemeClr val="accent1"/>
          </a:solidFill>
          <a:latin typeface="+mj-lt"/>
          <a:ea typeface="+mj-ea"/>
          <a:cs typeface="+mj-cs"/>
        </a:defRPr>
      </a:lvl1pPr>
    </p:titleStyle>
    <p:bodyStyle>
      <a:lvl1pPr marL="174625" indent="-174625" algn="l" defTabSz="685800" rtl="0" eaLnBrk="1" latinLnBrk="0" hangingPunct="1">
        <a:lnSpc>
          <a:spcPct val="95000"/>
        </a:lnSpc>
        <a:spcBef>
          <a:spcPts val="750"/>
        </a:spcBef>
        <a:buClr>
          <a:schemeClr val="accent1"/>
        </a:buClr>
        <a:buFont typeface="Source Sans Pro Light" panose="020B0403030403020204" pitchFamily="34" charset="0"/>
        <a:buChar char="•"/>
        <a:defRPr sz="2200" kern="1200">
          <a:solidFill>
            <a:schemeClr val="tx1"/>
          </a:solidFill>
          <a:latin typeface="+mn-lt"/>
          <a:ea typeface="+mn-ea"/>
          <a:cs typeface="+mn-cs"/>
        </a:defRPr>
      </a:lvl1pPr>
      <a:lvl2pPr marL="360363" indent="-180975" algn="l" defTabSz="685800" rtl="0" eaLnBrk="1" latinLnBrk="0" hangingPunct="1">
        <a:lnSpc>
          <a:spcPct val="95000"/>
        </a:lnSpc>
        <a:spcBef>
          <a:spcPts val="375"/>
        </a:spcBef>
        <a:buSzPct val="100000"/>
        <a:buFont typeface="Source Sans Pro Light" panose="020B0403030403020204" pitchFamily="34" charset="0"/>
        <a:buChar char="◦"/>
        <a:defRPr sz="2200" kern="1200">
          <a:solidFill>
            <a:schemeClr val="tx1"/>
          </a:solidFill>
          <a:latin typeface="+mn-lt"/>
          <a:ea typeface="+mn-ea"/>
          <a:cs typeface="+mn-cs"/>
        </a:defRPr>
      </a:lvl2pPr>
      <a:lvl3pPr marL="538163" indent="-177800" algn="l" defTabSz="685800" rtl="0" eaLnBrk="1" latinLnBrk="0" hangingPunct="1">
        <a:lnSpc>
          <a:spcPct val="95000"/>
        </a:lnSpc>
        <a:spcBef>
          <a:spcPts val="375"/>
        </a:spcBef>
        <a:buFont typeface="Symbol" panose="05050102010706020507" pitchFamily="18" charset="2"/>
        <a:buChar char="-"/>
        <a:defRPr sz="2000" kern="1200">
          <a:solidFill>
            <a:schemeClr val="tx1"/>
          </a:solidFill>
          <a:latin typeface="+mn-lt"/>
          <a:ea typeface="+mn-ea"/>
          <a:cs typeface="+mn-cs"/>
        </a:defRPr>
      </a:lvl3pPr>
      <a:lvl4pPr marL="714375" indent="-176213" algn="l" defTabSz="685800" rtl="0" eaLnBrk="1" latinLnBrk="0" hangingPunct="1">
        <a:lnSpc>
          <a:spcPct val="95000"/>
        </a:lnSpc>
        <a:spcBef>
          <a:spcPts val="375"/>
        </a:spcBef>
        <a:buFont typeface="Source Sans Pro Light" panose="020B0403030403020204" pitchFamily="34" charset="0"/>
        <a:buChar char="•"/>
        <a:defRPr sz="2000" kern="1200">
          <a:solidFill>
            <a:schemeClr val="tx1"/>
          </a:solidFill>
          <a:latin typeface="+mn-lt"/>
          <a:ea typeface="+mn-ea"/>
          <a:cs typeface="+mn-cs"/>
        </a:defRPr>
      </a:lvl4pPr>
      <a:lvl5pPr marL="898525" indent="-176213" algn="l" defTabSz="685800" rtl="0" eaLnBrk="1" latinLnBrk="0" hangingPunct="1">
        <a:lnSpc>
          <a:spcPct val="95000"/>
        </a:lnSpc>
        <a:spcBef>
          <a:spcPts val="375"/>
        </a:spcBef>
        <a:buFont typeface="Symbol" panose="05050102010706020507" pitchFamily="18"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Source Sans Pro Light" panose="020B0403030403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Source Sans Pro Light" panose="020B0403030403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Source Sans Pro Light" panose="020B0403030403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Source Sans Pro Light" panose="020B0403030403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6" pos="2880" userDrawn="1">
          <p15:clr>
            <a:srgbClr val="F26B43"/>
          </p15:clr>
        </p15:guide>
        <p15:guide id="27" orient="horz" pos="2160" userDrawn="1">
          <p15:clr>
            <a:srgbClr val="F26B43"/>
          </p15:clr>
        </p15:guide>
        <p15:guide id="28" pos="193" userDrawn="1">
          <p15:clr>
            <a:srgbClr val="F26B43"/>
          </p15:clr>
        </p15:guide>
        <p15:guide id="29" pos="5567" userDrawn="1">
          <p15:clr>
            <a:srgbClr val="F26B43"/>
          </p15:clr>
        </p15:guide>
        <p15:guide id="30" orient="horz" pos="255" userDrawn="1">
          <p15:clr>
            <a:srgbClr val="F26B43"/>
          </p15:clr>
        </p15:guide>
        <p15:guide id="31" orient="horz" pos="1196" userDrawn="1">
          <p15:clr>
            <a:srgbClr val="F26B43"/>
          </p15:clr>
        </p15:guide>
        <p15:guide id="32" orient="horz" pos="3884" userDrawn="1">
          <p15:clr>
            <a:srgbClr val="F26B43"/>
          </p15:clr>
        </p15:guide>
        <p15:guide id="33" pos="4224" userDrawn="1">
          <p15:clr>
            <a:srgbClr val="F26B43"/>
          </p15:clr>
        </p15:guide>
        <p15:guide id="34" orient="horz" pos="1321" userDrawn="1">
          <p15:clr>
            <a:srgbClr val="F26B43"/>
          </p15:clr>
        </p15:guide>
        <p15:guide id="35" orient="horz" pos="3748" userDrawn="1">
          <p15:clr>
            <a:srgbClr val="F26B43"/>
          </p15:clr>
        </p15:guide>
        <p15:guide id="36" orient="horz" pos="702" userDrawn="1">
          <p15:clr>
            <a:srgbClr val="F26B43"/>
          </p15:clr>
        </p15:guide>
        <p15:guide id="37" orient="horz" pos="7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pl-publizistik.univie.ac.at/master/" TargetMode="External"/><Relationship Id="rId2" Type="http://schemas.openxmlformats.org/officeDocument/2006/relationships/hyperlink" Target="https://studieren.univie.ac.at/zulassung/deutschkenntnis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16226-21E6-40E0-81C3-A18DAEFBD7E9}"/>
              </a:ext>
            </a:extLst>
          </p:cNvPr>
          <p:cNvSpPr>
            <a:spLocks noGrp="1"/>
          </p:cNvSpPr>
          <p:nvPr>
            <p:ph type="ctrTitle"/>
          </p:nvPr>
        </p:nvSpPr>
        <p:spPr/>
        <p:txBody>
          <a:bodyPr/>
          <a:lstStyle/>
          <a:p>
            <a:r>
              <a:rPr lang="de-AT" dirty="0"/>
              <a:t>Orientierungsveranstaltung Masterstudium</a:t>
            </a:r>
          </a:p>
        </p:txBody>
      </p:sp>
      <p:sp>
        <p:nvSpPr>
          <p:cNvPr id="3" name="Untertitel 2">
            <a:extLst>
              <a:ext uri="{FF2B5EF4-FFF2-40B4-BE49-F238E27FC236}">
                <a16:creationId xmlns:a16="http://schemas.microsoft.com/office/drawing/2014/main" id="{362E4034-69C8-429A-B607-928B1D184FE4}"/>
              </a:ext>
            </a:extLst>
          </p:cNvPr>
          <p:cNvSpPr>
            <a:spLocks noGrp="1"/>
          </p:cNvSpPr>
          <p:nvPr>
            <p:ph type="subTitle" idx="1"/>
          </p:nvPr>
        </p:nvSpPr>
        <p:spPr/>
        <p:txBody>
          <a:bodyPr/>
          <a:lstStyle/>
          <a:p>
            <a:r>
              <a:rPr lang="de-AT" dirty="0"/>
              <a:t>Publizistik- und Kommunikationswissenschaft</a:t>
            </a:r>
          </a:p>
          <a:p>
            <a:endParaRPr lang="en-US" dirty="0"/>
          </a:p>
        </p:txBody>
      </p:sp>
      <p:sp>
        <p:nvSpPr>
          <p:cNvPr id="4" name="Bildplatzhalter 3">
            <a:extLst>
              <a:ext uri="{FF2B5EF4-FFF2-40B4-BE49-F238E27FC236}">
                <a16:creationId xmlns:a16="http://schemas.microsoft.com/office/drawing/2014/main" id="{E19E856E-84F5-4BB6-87EE-CFF32AE2644B}"/>
              </a:ext>
            </a:extLst>
          </p:cNvPr>
          <p:cNvSpPr>
            <a:spLocks noGrp="1"/>
          </p:cNvSpPr>
          <p:nvPr>
            <p:ph type="pic" sz="quarter" idx="13"/>
          </p:nvPr>
        </p:nvSpPr>
        <p:spPr/>
        <p:txBody>
          <a:bodyPr/>
          <a:lstStyle/>
          <a:p>
            <a:endParaRPr lang="de-DE"/>
          </a:p>
        </p:txBody>
      </p:sp>
      <p:pic>
        <p:nvPicPr>
          <p:cNvPr id="5" name="Grafik 4">
            <a:extLst>
              <a:ext uri="{FF2B5EF4-FFF2-40B4-BE49-F238E27FC236}">
                <a16:creationId xmlns:a16="http://schemas.microsoft.com/office/drawing/2014/main" id="{3D6869B5-4D50-3947-B465-34A241224ACA}"/>
              </a:ext>
            </a:extLst>
          </p:cNvPr>
          <p:cNvPicPr>
            <a:picLocks noChangeAspect="1"/>
          </p:cNvPicPr>
          <p:nvPr/>
        </p:nvPicPr>
        <p:blipFill>
          <a:blip r:embed="rId2"/>
          <a:stretch>
            <a:fillRect/>
          </a:stretch>
        </p:blipFill>
        <p:spPr>
          <a:xfrm>
            <a:off x="0" y="2723950"/>
            <a:ext cx="9144000" cy="4134050"/>
          </a:xfrm>
          <a:prstGeom prst="rect">
            <a:avLst/>
          </a:prstGeom>
        </p:spPr>
      </p:pic>
    </p:spTree>
    <p:extLst>
      <p:ext uri="{BB962C8B-B14F-4D97-AF65-F5344CB8AC3E}">
        <p14:creationId xmlns:p14="http://schemas.microsoft.com/office/powerpoint/2010/main" val="273052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3951C-D96B-724E-A5FA-B87230CE65E1}"/>
              </a:ext>
            </a:extLst>
          </p:cNvPr>
          <p:cNvSpPr>
            <a:spLocks noGrp="1"/>
          </p:cNvSpPr>
          <p:nvPr>
            <p:ph type="title"/>
          </p:nvPr>
        </p:nvSpPr>
        <p:spPr/>
        <p:txBody>
          <a:bodyPr/>
          <a:lstStyle/>
          <a:p>
            <a:r>
              <a:rPr lang="de-DE" dirty="0"/>
              <a:t>Modul VERBE – Berufsbezogene Vertiefung</a:t>
            </a:r>
          </a:p>
        </p:txBody>
      </p:sp>
      <p:sp>
        <p:nvSpPr>
          <p:cNvPr id="3" name="Inhaltsplatzhalter 2">
            <a:extLst>
              <a:ext uri="{FF2B5EF4-FFF2-40B4-BE49-F238E27FC236}">
                <a16:creationId xmlns:a16="http://schemas.microsoft.com/office/drawing/2014/main" id="{F97B56EB-A413-3144-99E3-CE71448B2825}"/>
              </a:ext>
            </a:extLst>
          </p:cNvPr>
          <p:cNvSpPr>
            <a:spLocks noGrp="1"/>
          </p:cNvSpPr>
          <p:nvPr>
            <p:ph idx="1"/>
          </p:nvPr>
        </p:nvSpPr>
        <p:spPr/>
        <p:txBody>
          <a:bodyPr/>
          <a:lstStyle/>
          <a:p>
            <a:pPr marL="0" indent="0">
              <a:buNone/>
            </a:pPr>
            <a:r>
              <a:rPr lang="de-DE" dirty="0"/>
              <a:t>Für das Modul VERBE ist aus jedem der im Curriculum angegebenen Bereiche je eine Lehrveranstaltung zu absolvieren: </a:t>
            </a:r>
            <a:br>
              <a:rPr lang="de-DE" dirty="0"/>
            </a:br>
            <a:endParaRPr lang="de-DE" dirty="0"/>
          </a:p>
          <a:p>
            <a:r>
              <a:rPr lang="de-DE" dirty="0"/>
              <a:t>Wahlpflichtfach Medien- und Kommunikationsmanagement (3 ECTS)</a:t>
            </a:r>
          </a:p>
          <a:p>
            <a:r>
              <a:rPr lang="de-DE" dirty="0"/>
              <a:t>Wahlpflichtfach Medien- und Kommunikationsrecht (3 ECTS)</a:t>
            </a:r>
          </a:p>
          <a:p>
            <a:r>
              <a:rPr lang="de-DE" dirty="0"/>
              <a:t>Wahlpflichtfach Kommunikationswissenschaftliche Forschung (3 ECTS)</a:t>
            </a:r>
          </a:p>
          <a:p>
            <a:r>
              <a:rPr lang="de-DE" dirty="0"/>
              <a:t>Wahlpflichtfach Berufspraxisfelder ( 3 ECTS)</a:t>
            </a:r>
          </a:p>
        </p:txBody>
      </p:sp>
      <p:sp>
        <p:nvSpPr>
          <p:cNvPr id="5" name="Datumsplatzhalter 4">
            <a:extLst>
              <a:ext uri="{FF2B5EF4-FFF2-40B4-BE49-F238E27FC236}">
                <a16:creationId xmlns:a16="http://schemas.microsoft.com/office/drawing/2014/main" id="{C9F0CF62-FD5E-304C-BDD1-98EAF03C3FA3}"/>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A32D16D2-3964-1444-86D4-403E5B5ADBC4}"/>
              </a:ext>
            </a:extLst>
          </p:cNvPr>
          <p:cNvSpPr>
            <a:spLocks noGrp="1"/>
          </p:cNvSpPr>
          <p:nvPr>
            <p:ph type="sldNum" sz="quarter" idx="22"/>
          </p:nvPr>
        </p:nvSpPr>
        <p:spPr/>
        <p:txBody>
          <a:bodyPr/>
          <a:lstStyle/>
          <a:p>
            <a:r>
              <a:rPr lang="de-AT"/>
              <a:t>Seite </a:t>
            </a:r>
            <a:fld id="{05A5AE1F-4813-4D0A-B870-8FB3219A4125}" type="slidenum">
              <a:rPr lang="de-AT" smtClean="0"/>
              <a:pPr/>
              <a:t>10</a:t>
            </a:fld>
            <a:endParaRPr lang="de-AT" dirty="0"/>
          </a:p>
        </p:txBody>
      </p:sp>
    </p:spTree>
    <p:extLst>
      <p:ext uri="{BB962C8B-B14F-4D97-AF65-F5344CB8AC3E}">
        <p14:creationId xmlns:p14="http://schemas.microsoft.com/office/powerpoint/2010/main" val="421997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F8105-8D41-754C-BFAD-8C0E2EA6CDD3}"/>
              </a:ext>
            </a:extLst>
          </p:cNvPr>
          <p:cNvSpPr>
            <a:spLocks noGrp="1"/>
          </p:cNvSpPr>
          <p:nvPr>
            <p:ph type="title"/>
          </p:nvPr>
        </p:nvSpPr>
        <p:spPr>
          <a:xfrm>
            <a:off x="305991" y="758653"/>
            <a:ext cx="8531622" cy="658166"/>
          </a:xfrm>
        </p:spPr>
        <p:txBody>
          <a:bodyPr/>
          <a:lstStyle/>
          <a:p>
            <a:r>
              <a:rPr lang="de-DE" dirty="0"/>
              <a:t>VERIN – Individuelle Vertiefung</a:t>
            </a:r>
          </a:p>
        </p:txBody>
      </p:sp>
      <p:sp>
        <p:nvSpPr>
          <p:cNvPr id="3" name="Inhaltsplatzhalter 2">
            <a:extLst>
              <a:ext uri="{FF2B5EF4-FFF2-40B4-BE49-F238E27FC236}">
                <a16:creationId xmlns:a16="http://schemas.microsoft.com/office/drawing/2014/main" id="{F5FEABEE-184F-B84F-9B90-938DFC9EE359}"/>
              </a:ext>
            </a:extLst>
          </p:cNvPr>
          <p:cNvSpPr>
            <a:spLocks noGrp="1"/>
          </p:cNvSpPr>
          <p:nvPr>
            <p:ph idx="1"/>
          </p:nvPr>
        </p:nvSpPr>
        <p:spPr>
          <a:xfrm>
            <a:off x="204395" y="1547446"/>
            <a:ext cx="8778240" cy="4762919"/>
          </a:xfrm>
        </p:spPr>
        <p:txBody>
          <a:bodyPr>
            <a:noAutofit/>
          </a:bodyPr>
          <a:lstStyle/>
          <a:p>
            <a:pPr marL="0" indent="0">
              <a:buNone/>
            </a:pPr>
            <a:r>
              <a:rPr lang="de-AT" sz="1200" dirty="0"/>
              <a:t>Für das Modul können je nach Forschungsinteresse Lehrveranstaltungen (</a:t>
            </a:r>
            <a:r>
              <a:rPr lang="de-AT" sz="1200" dirty="0" err="1"/>
              <a:t>LVn</a:t>
            </a:r>
            <a:r>
              <a:rPr lang="de-AT" sz="1200" dirty="0"/>
              <a:t>) aus Theorien und Methoden der folgenden interdisziplinär ergänzenden Fächer im Ausmaß von 30 ECTS gewählt werden:</a:t>
            </a:r>
            <a:br>
              <a:rPr lang="de-DE" sz="1200" dirty="0"/>
            </a:br>
            <a:endParaRPr lang="de-DE" sz="1200" dirty="0"/>
          </a:p>
          <a:p>
            <a:pPr marL="0" indent="0">
              <a:buNone/>
            </a:pPr>
            <a:r>
              <a:rPr lang="de-DE" sz="1200" dirty="0"/>
              <a:t>- Psychologie</a:t>
            </a:r>
          </a:p>
          <a:p>
            <a:pPr marL="0" indent="0">
              <a:buNone/>
            </a:pPr>
            <a:r>
              <a:rPr lang="de-DE" sz="1200" dirty="0"/>
              <a:t>- Soziologie</a:t>
            </a:r>
          </a:p>
          <a:p>
            <a:pPr marL="0" indent="0">
              <a:buNone/>
            </a:pPr>
            <a:r>
              <a:rPr lang="de-DE" sz="1200" dirty="0"/>
              <a:t>- Philosophie</a:t>
            </a:r>
          </a:p>
          <a:p>
            <a:pPr marL="0" indent="0">
              <a:buNone/>
            </a:pPr>
            <a:r>
              <a:rPr lang="de-DE" sz="1200" dirty="0"/>
              <a:t>- Wissenschaftstheorie und -forschung</a:t>
            </a:r>
          </a:p>
          <a:p>
            <a:pPr marL="0" indent="0">
              <a:buNone/>
            </a:pPr>
            <a:r>
              <a:rPr lang="de-DE" sz="1200" dirty="0"/>
              <a:t>- Theater-, Film- und Medienwissenschaft</a:t>
            </a:r>
          </a:p>
          <a:p>
            <a:pPr marL="0" indent="0">
              <a:buNone/>
            </a:pPr>
            <a:r>
              <a:rPr lang="de-DE" sz="1200" dirty="0"/>
              <a:t>-  Kultur- und Sozialanthropologie</a:t>
            </a:r>
          </a:p>
          <a:p>
            <a:pPr marL="0" indent="0">
              <a:buNone/>
            </a:pPr>
            <a:r>
              <a:rPr lang="de-DE" sz="1200" dirty="0"/>
              <a:t>-  Politikwissenschaft,</a:t>
            </a:r>
          </a:p>
          <a:p>
            <a:pPr marL="0" indent="0">
              <a:buNone/>
            </a:pPr>
            <a:r>
              <a:rPr lang="de-DE" sz="1200" dirty="0"/>
              <a:t>- Geschichte</a:t>
            </a:r>
            <a:br>
              <a:rPr lang="de-DE" sz="1200" dirty="0"/>
            </a:br>
            <a:endParaRPr lang="de-DE" sz="1200" dirty="0"/>
          </a:p>
          <a:p>
            <a:pPr marL="0" indent="0">
              <a:buNone/>
            </a:pPr>
            <a:r>
              <a:rPr lang="de-DE" sz="1200" dirty="0"/>
              <a:t>Hinweise: </a:t>
            </a:r>
          </a:p>
          <a:p>
            <a:r>
              <a:rPr lang="de-DE" sz="1200" dirty="0"/>
              <a:t>Wenn Sie von dieser Empfehlung abweichen, bedarf dies einer Genehmigung.</a:t>
            </a:r>
          </a:p>
          <a:p>
            <a:r>
              <a:rPr lang="de-DE" sz="1200" dirty="0"/>
              <a:t>Nicht erlaubt sind STEOP-Kurse sowie Sprachkurse.</a:t>
            </a:r>
          </a:p>
          <a:p>
            <a:r>
              <a:rPr lang="de-DE" sz="1200" dirty="0"/>
              <a:t>Ebenfalls können Vorlesungen aus dem Modul VERBE gewählt werden.</a:t>
            </a:r>
          </a:p>
          <a:p>
            <a:r>
              <a:rPr lang="de-DE" sz="1200" dirty="0"/>
              <a:t>Zögern Sie die Absolvierung der Kurse von VERBE und VERIN nicht bis zum Ende des Studiums hinaus. Absolvieren Sie diese parallel zu den anderen Modulen. </a:t>
            </a:r>
          </a:p>
        </p:txBody>
      </p:sp>
      <p:sp>
        <p:nvSpPr>
          <p:cNvPr id="5" name="Datumsplatzhalter 4">
            <a:extLst>
              <a:ext uri="{FF2B5EF4-FFF2-40B4-BE49-F238E27FC236}">
                <a16:creationId xmlns:a16="http://schemas.microsoft.com/office/drawing/2014/main" id="{AFE1E7B5-4955-6B46-9D53-978A78E04FE9}"/>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D487A104-210C-EB4A-AE7E-B8AB0B3FDD24}"/>
              </a:ext>
            </a:extLst>
          </p:cNvPr>
          <p:cNvSpPr>
            <a:spLocks noGrp="1"/>
          </p:cNvSpPr>
          <p:nvPr>
            <p:ph type="sldNum" sz="quarter" idx="22"/>
          </p:nvPr>
        </p:nvSpPr>
        <p:spPr/>
        <p:txBody>
          <a:bodyPr/>
          <a:lstStyle/>
          <a:p>
            <a:r>
              <a:rPr lang="de-AT"/>
              <a:t>Seite </a:t>
            </a:r>
            <a:fld id="{05A5AE1F-4813-4D0A-B870-8FB3219A4125}" type="slidenum">
              <a:rPr lang="de-AT" smtClean="0"/>
              <a:pPr/>
              <a:t>11</a:t>
            </a:fld>
            <a:endParaRPr lang="de-AT" dirty="0"/>
          </a:p>
        </p:txBody>
      </p:sp>
    </p:spTree>
    <p:extLst>
      <p:ext uri="{BB962C8B-B14F-4D97-AF65-F5344CB8AC3E}">
        <p14:creationId xmlns:p14="http://schemas.microsoft.com/office/powerpoint/2010/main" val="39395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linds(horizontal)">
                                      <p:cBhvr>
                                        <p:cTn id="45" dur="500"/>
                                        <p:tgtEl>
                                          <p:spTgt spid="3">
                                            <p:txEl>
                                              <p:pRg st="10" end="10"/>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blinds(horizontal)">
                                      <p:cBhvr>
                                        <p:cTn id="48" dur="500"/>
                                        <p:tgtEl>
                                          <p:spTgt spid="3">
                                            <p:txEl>
                                              <p:pRg st="11" end="11"/>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blinds(horizontal)">
                                      <p:cBhvr>
                                        <p:cTn id="51" dur="500"/>
                                        <p:tgtEl>
                                          <p:spTgt spid="3">
                                            <p:txEl>
                                              <p:pRg st="12" end="12"/>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blinds(horizontal)">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2F9AA-41ED-1B49-ACE7-F5C8104BFDC5}"/>
              </a:ext>
            </a:extLst>
          </p:cNvPr>
          <p:cNvSpPr>
            <a:spLocks noGrp="1"/>
          </p:cNvSpPr>
          <p:nvPr>
            <p:ph type="title"/>
          </p:nvPr>
        </p:nvSpPr>
        <p:spPr>
          <a:xfrm>
            <a:off x="305991" y="971531"/>
            <a:ext cx="8531622" cy="780901"/>
          </a:xfrm>
        </p:spPr>
        <p:txBody>
          <a:bodyPr/>
          <a:lstStyle/>
          <a:p>
            <a:r>
              <a:rPr lang="de-DE" dirty="0"/>
              <a:t>Studienpfad Masterstudium</a:t>
            </a:r>
          </a:p>
        </p:txBody>
      </p:sp>
      <p:sp>
        <p:nvSpPr>
          <p:cNvPr id="3" name="Inhaltsplatzhalter 2">
            <a:extLst>
              <a:ext uri="{FF2B5EF4-FFF2-40B4-BE49-F238E27FC236}">
                <a16:creationId xmlns:a16="http://schemas.microsoft.com/office/drawing/2014/main" id="{0F4DDEED-BA46-8342-A10B-2E3592C26F56}"/>
              </a:ext>
            </a:extLst>
          </p:cNvPr>
          <p:cNvSpPr>
            <a:spLocks noGrp="1"/>
          </p:cNvSpPr>
          <p:nvPr>
            <p:ph idx="1"/>
          </p:nvPr>
        </p:nvSpPr>
        <p:spPr/>
        <p:txBody>
          <a:bodyPr/>
          <a:lstStyle/>
          <a:p>
            <a:pPr marL="0" indent="0">
              <a:buNone/>
            </a:pPr>
            <a:r>
              <a:rPr lang="de-DE" dirty="0"/>
              <a:t>Die Zuteilung zu den teilnahmebeschränkten Lehrveranstaltungen (</a:t>
            </a:r>
            <a:r>
              <a:rPr lang="de-DE" dirty="0" err="1"/>
              <a:t>pi-LVn</a:t>
            </a:r>
            <a:r>
              <a:rPr lang="de-DE" dirty="0"/>
              <a:t>), erfolgt basierend auf dem Studienfortschritt. </a:t>
            </a:r>
          </a:p>
          <a:p>
            <a:r>
              <a:rPr lang="de-DE" dirty="0"/>
              <a:t>Studierenden, die in der Regelstudiendauer ihr Masterstudium absolvieren möchten, wird empfohlen, die Lehrveranstaltungen in einer bestimmten Reihenfolge zu absolvieren.</a:t>
            </a:r>
          </a:p>
          <a:p>
            <a:r>
              <a:rPr lang="de-DE" dirty="0"/>
              <a:t>Die Module VERME und VERTHE werden jedes Semester angeboten.</a:t>
            </a:r>
          </a:p>
          <a:p>
            <a:r>
              <a:rPr lang="de-DE" dirty="0"/>
              <a:t>Die Module FOSE und MASE werden ebenfalls jedes Semester angeboten.</a:t>
            </a:r>
          </a:p>
          <a:p>
            <a:r>
              <a:rPr lang="de-DE" dirty="0"/>
              <a:t>Im Modul VERBE gibt es jedes Semester genügend Angebote die für VERBE und VERIN  verwendet werden können. </a:t>
            </a:r>
          </a:p>
        </p:txBody>
      </p:sp>
      <p:sp>
        <p:nvSpPr>
          <p:cNvPr id="5" name="Datumsplatzhalter 4">
            <a:extLst>
              <a:ext uri="{FF2B5EF4-FFF2-40B4-BE49-F238E27FC236}">
                <a16:creationId xmlns:a16="http://schemas.microsoft.com/office/drawing/2014/main" id="{C07FCA78-CE52-E241-990D-3E60A9965F2C}"/>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12E8D64B-3F36-8648-AD55-2F61E726443A}"/>
              </a:ext>
            </a:extLst>
          </p:cNvPr>
          <p:cNvSpPr>
            <a:spLocks noGrp="1"/>
          </p:cNvSpPr>
          <p:nvPr>
            <p:ph type="sldNum" sz="quarter" idx="22"/>
          </p:nvPr>
        </p:nvSpPr>
        <p:spPr/>
        <p:txBody>
          <a:bodyPr/>
          <a:lstStyle/>
          <a:p>
            <a:r>
              <a:rPr lang="de-AT"/>
              <a:t>Seite </a:t>
            </a:r>
            <a:fld id="{05A5AE1F-4813-4D0A-B870-8FB3219A4125}" type="slidenum">
              <a:rPr lang="de-AT" smtClean="0"/>
              <a:pPr/>
              <a:t>12</a:t>
            </a:fld>
            <a:endParaRPr lang="de-AT" dirty="0"/>
          </a:p>
        </p:txBody>
      </p:sp>
    </p:spTree>
    <p:extLst>
      <p:ext uri="{BB962C8B-B14F-4D97-AF65-F5344CB8AC3E}">
        <p14:creationId xmlns:p14="http://schemas.microsoft.com/office/powerpoint/2010/main" val="3956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CE346-BDAB-EE43-BD80-3DD2CF04BF67}"/>
              </a:ext>
            </a:extLst>
          </p:cNvPr>
          <p:cNvSpPr>
            <a:spLocks noGrp="1"/>
          </p:cNvSpPr>
          <p:nvPr>
            <p:ph type="title"/>
          </p:nvPr>
        </p:nvSpPr>
        <p:spPr>
          <a:xfrm>
            <a:off x="305991" y="839488"/>
            <a:ext cx="8531622" cy="780901"/>
          </a:xfrm>
        </p:spPr>
        <p:txBody>
          <a:bodyPr/>
          <a:lstStyle/>
          <a:p>
            <a:r>
              <a:rPr lang="de-DE" dirty="0"/>
              <a:t>Übersicht Studienpfad</a:t>
            </a:r>
          </a:p>
        </p:txBody>
      </p:sp>
      <p:sp>
        <p:nvSpPr>
          <p:cNvPr id="3" name="Inhaltsplatzhalter 2">
            <a:extLst>
              <a:ext uri="{FF2B5EF4-FFF2-40B4-BE49-F238E27FC236}">
                <a16:creationId xmlns:a16="http://schemas.microsoft.com/office/drawing/2014/main" id="{717840BF-6FA4-CE41-838A-E992A10F9216}"/>
              </a:ext>
            </a:extLst>
          </p:cNvPr>
          <p:cNvSpPr>
            <a:spLocks noGrp="1"/>
          </p:cNvSpPr>
          <p:nvPr>
            <p:ph idx="1"/>
          </p:nvPr>
        </p:nvSpPr>
        <p:spPr>
          <a:xfrm>
            <a:off x="305991" y="1936375"/>
            <a:ext cx="8532019" cy="4001845"/>
          </a:xfrm>
        </p:spPr>
        <p:txBody>
          <a:bodyPr>
            <a:normAutofit/>
          </a:bodyPr>
          <a:lstStyle/>
          <a:p>
            <a:r>
              <a:rPr lang="de-DE" sz="1400" b="1" dirty="0">
                <a:solidFill>
                  <a:srgbClr val="0070C0"/>
                </a:solidFill>
              </a:rPr>
              <a:t>1. Semester (30 ECTS)	</a:t>
            </a:r>
            <a:r>
              <a:rPr lang="de-DE" sz="1400" dirty="0"/>
              <a:t>				</a:t>
            </a:r>
            <a:r>
              <a:rPr lang="de-DE" sz="1400" b="1" dirty="0">
                <a:solidFill>
                  <a:srgbClr val="0070C0"/>
                </a:solidFill>
              </a:rPr>
              <a:t>2.Semester (32 ECTS)</a:t>
            </a:r>
          </a:p>
          <a:p>
            <a:pPr marL="0" indent="0">
              <a:buNone/>
            </a:pPr>
            <a:r>
              <a:rPr lang="de-DE" sz="1400" dirty="0"/>
              <a:t>Alle VOs aus dem Modul VERTHE (9 ECTS)			Alle 2 Seminare aus dem Modul FOSE (16 ECTS)</a:t>
            </a:r>
            <a:br>
              <a:rPr lang="de-DE" sz="1400" dirty="0"/>
            </a:br>
            <a:r>
              <a:rPr lang="de-DE" sz="1400" dirty="0"/>
              <a:t>Alle 2 </a:t>
            </a:r>
            <a:r>
              <a:rPr lang="de-DE" sz="1400" dirty="0" err="1"/>
              <a:t>LVn</a:t>
            </a:r>
            <a:r>
              <a:rPr lang="de-DE" sz="1400" dirty="0"/>
              <a:t> aus dem Modul VERME (15 ECTS)			2 Vorlesungen aus dem Modul VERBE (6 ECTS)</a:t>
            </a:r>
            <a:br>
              <a:rPr lang="de-DE" sz="1400" dirty="0"/>
            </a:br>
            <a:r>
              <a:rPr lang="de-DE" sz="1400" dirty="0"/>
              <a:t>1 VO aus dem Modul VERBE (3 ECTS)				</a:t>
            </a:r>
            <a:r>
              <a:rPr lang="de-DE" sz="1400" dirty="0" err="1"/>
              <a:t>LVn</a:t>
            </a:r>
            <a:r>
              <a:rPr lang="de-DE" sz="1400" dirty="0"/>
              <a:t> für das Modul VERIN (10 ECTS)</a:t>
            </a:r>
            <a:br>
              <a:rPr lang="de-DE" sz="1400" dirty="0"/>
            </a:br>
            <a:r>
              <a:rPr lang="de-DE" sz="1400" dirty="0"/>
              <a:t>Lehrveranstaltungen für das Modul VERIN (3 ECTS)</a:t>
            </a:r>
            <a:br>
              <a:rPr lang="de-DE" sz="1400" dirty="0"/>
            </a:br>
            <a:endParaRPr lang="de-DE" sz="1400" dirty="0"/>
          </a:p>
          <a:p>
            <a:pPr marL="0" indent="0">
              <a:buNone/>
            </a:pPr>
            <a:endParaRPr lang="de-DE" sz="1400" dirty="0"/>
          </a:p>
          <a:p>
            <a:pPr marL="0" indent="0">
              <a:buNone/>
            </a:pPr>
            <a:endParaRPr lang="de-DE" sz="1400" dirty="0"/>
          </a:p>
          <a:p>
            <a:pPr marL="0" indent="0">
              <a:buNone/>
            </a:pPr>
            <a:r>
              <a:rPr lang="de-DE" sz="1400" b="1" dirty="0">
                <a:solidFill>
                  <a:srgbClr val="0070C0"/>
                </a:solidFill>
              </a:rPr>
              <a:t>3. Semester  ( 28 ECTS)	</a:t>
            </a:r>
            <a:r>
              <a:rPr lang="de-DE" sz="1400" dirty="0"/>
              <a:t>				</a:t>
            </a:r>
            <a:r>
              <a:rPr lang="de-DE" sz="1400" b="1" dirty="0">
                <a:solidFill>
                  <a:srgbClr val="0070C0"/>
                </a:solidFill>
              </a:rPr>
              <a:t>4. Semester ( 30 ECTS)</a:t>
            </a:r>
            <a:br>
              <a:rPr lang="de-DE" sz="1400" b="1" dirty="0">
                <a:solidFill>
                  <a:srgbClr val="0070C0"/>
                </a:solidFill>
              </a:rPr>
            </a:br>
            <a:endParaRPr lang="de-DE" sz="1400" b="1" dirty="0">
              <a:solidFill>
                <a:srgbClr val="0070C0"/>
              </a:solidFill>
            </a:endParaRPr>
          </a:p>
          <a:p>
            <a:pPr marL="0" indent="0">
              <a:buNone/>
            </a:pPr>
            <a:r>
              <a:rPr lang="de-DE" sz="1400" dirty="0"/>
              <a:t>Mastermodul SE MASE ( 8 ECTS				Masterarbeit (24 ECTS)</a:t>
            </a:r>
            <a:br>
              <a:rPr lang="de-DE" sz="1400" dirty="0"/>
            </a:br>
            <a:r>
              <a:rPr lang="de-DE" sz="1400" dirty="0"/>
              <a:t>1 VO aus dem Modul VERBE (3 ECTS)				Masterprüfung ( 6 ECTS)</a:t>
            </a:r>
          </a:p>
          <a:p>
            <a:pPr marL="0" indent="0">
              <a:buNone/>
            </a:pPr>
            <a:r>
              <a:rPr lang="de-DE" sz="1400" dirty="0" err="1"/>
              <a:t>LVn</a:t>
            </a:r>
            <a:r>
              <a:rPr lang="de-DE" sz="1400" dirty="0"/>
              <a:t> für das Modul VERIN ( 17 ECTS)</a:t>
            </a:r>
            <a:br>
              <a:rPr lang="de-DE" sz="1400" dirty="0"/>
            </a:br>
            <a:endParaRPr lang="de-DE" sz="1400" dirty="0"/>
          </a:p>
          <a:p>
            <a:pPr marL="0" indent="0">
              <a:buNone/>
            </a:pPr>
            <a:endParaRPr lang="de-DE" sz="1400" dirty="0"/>
          </a:p>
        </p:txBody>
      </p:sp>
      <p:sp>
        <p:nvSpPr>
          <p:cNvPr id="5" name="Datumsplatzhalter 4">
            <a:extLst>
              <a:ext uri="{FF2B5EF4-FFF2-40B4-BE49-F238E27FC236}">
                <a16:creationId xmlns:a16="http://schemas.microsoft.com/office/drawing/2014/main" id="{8EC2F004-B8C1-6946-90B4-65A536DD4643}"/>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53763647-9C50-A247-931D-9E0200900E54}"/>
              </a:ext>
            </a:extLst>
          </p:cNvPr>
          <p:cNvSpPr>
            <a:spLocks noGrp="1"/>
          </p:cNvSpPr>
          <p:nvPr>
            <p:ph type="sldNum" sz="quarter" idx="22"/>
          </p:nvPr>
        </p:nvSpPr>
        <p:spPr/>
        <p:txBody>
          <a:bodyPr/>
          <a:lstStyle/>
          <a:p>
            <a:r>
              <a:rPr lang="de-AT"/>
              <a:t>Seite </a:t>
            </a:r>
            <a:fld id="{05A5AE1F-4813-4D0A-B870-8FB3219A4125}" type="slidenum">
              <a:rPr lang="de-AT" smtClean="0"/>
              <a:pPr/>
              <a:t>13</a:t>
            </a:fld>
            <a:endParaRPr lang="de-AT" dirty="0"/>
          </a:p>
        </p:txBody>
      </p:sp>
    </p:spTree>
    <p:extLst>
      <p:ext uri="{BB962C8B-B14F-4D97-AF65-F5344CB8AC3E}">
        <p14:creationId xmlns:p14="http://schemas.microsoft.com/office/powerpoint/2010/main" val="28950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A47DD-6587-3741-8A7C-99C2A5D1B245}"/>
              </a:ext>
            </a:extLst>
          </p:cNvPr>
          <p:cNvSpPr>
            <a:spLocks noGrp="1"/>
          </p:cNvSpPr>
          <p:nvPr>
            <p:ph type="title"/>
          </p:nvPr>
        </p:nvSpPr>
        <p:spPr>
          <a:xfrm>
            <a:off x="305991" y="1119187"/>
            <a:ext cx="8531622" cy="515975"/>
          </a:xfrm>
        </p:spPr>
        <p:txBody>
          <a:bodyPr/>
          <a:lstStyle/>
          <a:p>
            <a:r>
              <a:rPr lang="de-DE" dirty="0"/>
              <a:t>Anmeldungen zu </a:t>
            </a:r>
            <a:r>
              <a:rPr lang="de-DE" dirty="0" err="1"/>
              <a:t>LVn</a:t>
            </a:r>
            <a:r>
              <a:rPr lang="de-DE" dirty="0"/>
              <a:t> und Prüfungen</a:t>
            </a:r>
          </a:p>
        </p:txBody>
      </p:sp>
      <p:sp>
        <p:nvSpPr>
          <p:cNvPr id="3" name="Inhaltsplatzhalter 2">
            <a:extLst>
              <a:ext uri="{FF2B5EF4-FFF2-40B4-BE49-F238E27FC236}">
                <a16:creationId xmlns:a16="http://schemas.microsoft.com/office/drawing/2014/main" id="{4A7EF976-9601-8947-BABA-FF2D1E0DD44F}"/>
              </a:ext>
            </a:extLst>
          </p:cNvPr>
          <p:cNvSpPr>
            <a:spLocks noGrp="1"/>
          </p:cNvSpPr>
          <p:nvPr>
            <p:ph idx="1"/>
          </p:nvPr>
        </p:nvSpPr>
        <p:spPr>
          <a:xfrm>
            <a:off x="305991" y="2097087"/>
            <a:ext cx="8655129" cy="3851891"/>
          </a:xfrm>
        </p:spPr>
        <p:txBody>
          <a:bodyPr>
            <a:normAutofit/>
          </a:bodyPr>
          <a:lstStyle/>
          <a:p>
            <a:pPr marL="0" indent="0">
              <a:buNone/>
            </a:pPr>
            <a:r>
              <a:rPr lang="de-DE" sz="2000" dirty="0"/>
              <a:t>Anmeldephasen für die </a:t>
            </a:r>
            <a:r>
              <a:rPr lang="de-DE" sz="2000" dirty="0" err="1"/>
              <a:t>pi</a:t>
            </a:r>
            <a:r>
              <a:rPr lang="de-DE" sz="2000" dirty="0"/>
              <a:t>- Lehrveranstaltungen: </a:t>
            </a:r>
          </a:p>
          <a:p>
            <a:pPr marL="0" indent="0">
              <a:buNone/>
            </a:pPr>
            <a:r>
              <a:rPr lang="de-DE" sz="2000" dirty="0"/>
              <a:t>Jeweils Mitte Februar bzw. Mitte September (Ausnahme Oktober)</a:t>
            </a:r>
          </a:p>
          <a:p>
            <a:r>
              <a:rPr lang="de-DE" sz="2000" dirty="0"/>
              <a:t>Die Registrierung für die Vorlesungen ist das ganze Semester über möglich.</a:t>
            </a:r>
          </a:p>
          <a:p>
            <a:r>
              <a:rPr lang="de-DE" sz="2000" dirty="0"/>
              <a:t>Achtung:  Die Registrierung zur VO ist </a:t>
            </a:r>
            <a:r>
              <a:rPr lang="de-DE" sz="2000" b="1" dirty="0"/>
              <a:t>keine</a:t>
            </a:r>
            <a:r>
              <a:rPr lang="de-DE" sz="2000" dirty="0"/>
              <a:t> Anmeldung zur Prüfung. Für die Prüfungstermine müssen Sie sich immer gesondert anmelden, dies gilt auch für VOs, in denen eine schriftliche Arbeit abgegeben werden muss. </a:t>
            </a:r>
          </a:p>
          <a:p>
            <a:r>
              <a:rPr lang="de-DE" sz="2000" dirty="0"/>
              <a:t>Es gibt sechsmal im Jahr eine Prüfungswoche, in der Sie die Prüfungen absolvieren können. </a:t>
            </a:r>
          </a:p>
          <a:p>
            <a:r>
              <a:rPr lang="de-DE" sz="2000" dirty="0"/>
              <a:t>Anmeldungen dafür sind immer bis eine Woche vor dem Termin möglich, Abmeldungen bis 48 Stunden vorher. </a:t>
            </a:r>
          </a:p>
          <a:p>
            <a:r>
              <a:rPr lang="de-DE" sz="2000" dirty="0"/>
              <a:t>Nachträgliche Anmeldungen sind ausnahmslos nicht möglich.</a:t>
            </a:r>
          </a:p>
        </p:txBody>
      </p:sp>
      <p:sp>
        <p:nvSpPr>
          <p:cNvPr id="5" name="Datumsplatzhalter 4">
            <a:extLst>
              <a:ext uri="{FF2B5EF4-FFF2-40B4-BE49-F238E27FC236}">
                <a16:creationId xmlns:a16="http://schemas.microsoft.com/office/drawing/2014/main" id="{A3BE67B6-FD14-8145-9AC9-E4C21E0FB266}"/>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6AB8872E-2D16-594B-8A32-B0689BF6A0BF}"/>
              </a:ext>
            </a:extLst>
          </p:cNvPr>
          <p:cNvSpPr>
            <a:spLocks noGrp="1"/>
          </p:cNvSpPr>
          <p:nvPr>
            <p:ph type="sldNum" sz="quarter" idx="22"/>
          </p:nvPr>
        </p:nvSpPr>
        <p:spPr/>
        <p:txBody>
          <a:bodyPr/>
          <a:lstStyle/>
          <a:p>
            <a:r>
              <a:rPr lang="de-AT"/>
              <a:t>Seite </a:t>
            </a:r>
            <a:fld id="{05A5AE1F-4813-4D0A-B870-8FB3219A4125}" type="slidenum">
              <a:rPr lang="de-AT" smtClean="0"/>
              <a:pPr/>
              <a:t>14</a:t>
            </a:fld>
            <a:endParaRPr lang="de-AT" dirty="0"/>
          </a:p>
        </p:txBody>
      </p:sp>
    </p:spTree>
    <p:extLst>
      <p:ext uri="{BB962C8B-B14F-4D97-AF65-F5344CB8AC3E}">
        <p14:creationId xmlns:p14="http://schemas.microsoft.com/office/powerpoint/2010/main" val="297313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linds(horizont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05B0-AD5D-1B43-B970-9846AA358BF6}"/>
              </a:ext>
            </a:extLst>
          </p:cNvPr>
          <p:cNvSpPr>
            <a:spLocks noGrp="1"/>
          </p:cNvSpPr>
          <p:nvPr>
            <p:ph type="title"/>
          </p:nvPr>
        </p:nvSpPr>
        <p:spPr/>
        <p:txBody>
          <a:bodyPr/>
          <a:lstStyle/>
          <a:p>
            <a:r>
              <a:rPr lang="de-DE" dirty="0"/>
              <a:t>VERIN -Supervision</a:t>
            </a:r>
          </a:p>
        </p:txBody>
      </p:sp>
      <p:sp>
        <p:nvSpPr>
          <p:cNvPr id="3" name="Inhaltsplatzhalter 2">
            <a:extLst>
              <a:ext uri="{FF2B5EF4-FFF2-40B4-BE49-F238E27FC236}">
                <a16:creationId xmlns:a16="http://schemas.microsoft.com/office/drawing/2014/main" id="{3E6C1ED4-979C-554F-B3D2-E64EE5D51D7C}"/>
              </a:ext>
            </a:extLst>
          </p:cNvPr>
          <p:cNvSpPr>
            <a:spLocks noGrp="1"/>
          </p:cNvSpPr>
          <p:nvPr>
            <p:ph idx="1"/>
          </p:nvPr>
        </p:nvSpPr>
        <p:spPr>
          <a:xfrm>
            <a:off x="305991" y="2097088"/>
            <a:ext cx="8644371" cy="3636000"/>
          </a:xfrm>
        </p:spPr>
        <p:txBody>
          <a:bodyPr>
            <a:normAutofit lnSpcReduction="10000"/>
          </a:bodyPr>
          <a:lstStyle/>
          <a:p>
            <a:pPr>
              <a:lnSpc>
                <a:spcPct val="120000"/>
              </a:lnSpc>
            </a:pPr>
            <a:r>
              <a:rPr lang="de-AT" b="1" dirty="0"/>
              <a:t>Ziel</a:t>
            </a:r>
            <a:r>
              <a:rPr lang="de-AT" dirty="0"/>
              <a:t>: Studienorientierung und -planung sowie lern- und motivationspsychologische Kompetenzen für nachhaltigen Studienerfolg.</a:t>
            </a:r>
          </a:p>
          <a:p>
            <a:pPr>
              <a:lnSpc>
                <a:spcPct val="120000"/>
              </a:lnSpc>
            </a:pPr>
            <a:endParaRPr lang="de-AT" sz="800" i="0" u="none" strike="noStrike" dirty="0">
              <a:solidFill>
                <a:srgbClr val="000000"/>
              </a:solidFill>
              <a:effectLst/>
            </a:endParaRPr>
          </a:p>
          <a:p>
            <a:pPr algn="l"/>
            <a:r>
              <a:rPr lang="de-AT" b="1" i="0" u="none" strike="noStrike" dirty="0">
                <a:solidFill>
                  <a:srgbClr val="000000"/>
                </a:solidFill>
                <a:effectLst/>
              </a:rPr>
              <a:t>Inhalte: 4 Blocktermine </a:t>
            </a:r>
          </a:p>
          <a:p>
            <a:pPr algn="l"/>
            <a:endParaRPr lang="de-AT" sz="100" b="0" i="0" u="none" strike="noStrike" dirty="0">
              <a:solidFill>
                <a:srgbClr val="000000"/>
              </a:solidFill>
              <a:effectLst/>
            </a:endParaRPr>
          </a:p>
          <a:p>
            <a:pPr marL="360363" lvl="2" indent="0">
              <a:buNone/>
            </a:pPr>
            <a:r>
              <a:rPr lang="de-AT" i="0" u="none" strike="noStrike" dirty="0">
                <a:solidFill>
                  <a:srgbClr val="000000"/>
                </a:solidFill>
                <a:effectLst/>
              </a:rPr>
              <a:t> </a:t>
            </a:r>
            <a:r>
              <a:rPr lang="de-AT" dirty="0">
                <a:solidFill>
                  <a:srgbClr val="000000"/>
                </a:solidFill>
              </a:rPr>
              <a:t>11</a:t>
            </a:r>
            <a:r>
              <a:rPr lang="de-AT" i="0" u="none" strike="noStrike" dirty="0">
                <a:solidFill>
                  <a:srgbClr val="000000"/>
                </a:solidFill>
                <a:effectLst/>
              </a:rPr>
              <a:t>. Okt., 9.00-15.00 Uhr   –    Studienplan &amp; Studienrecht</a:t>
            </a:r>
          </a:p>
          <a:p>
            <a:pPr marL="360363" lvl="2" indent="0">
              <a:buNone/>
            </a:pPr>
            <a:r>
              <a:rPr lang="de-AT" dirty="0">
                <a:solidFill>
                  <a:srgbClr val="000000"/>
                </a:solidFill>
              </a:rPr>
              <a:t> 25</a:t>
            </a:r>
            <a:r>
              <a:rPr lang="de-AT" i="0" u="none" strike="noStrike" dirty="0">
                <a:solidFill>
                  <a:srgbClr val="000000"/>
                </a:solidFill>
                <a:effectLst/>
              </a:rPr>
              <a:t>. Okt., 9.00-14.00 Uhr   –    Lernstrategien, Stress- &amp; Zeitmanagement</a:t>
            </a:r>
          </a:p>
          <a:p>
            <a:pPr marL="360363" lvl="2" indent="0">
              <a:buNone/>
            </a:pPr>
            <a:r>
              <a:rPr lang="de-AT" i="0" u="none" strike="noStrike" dirty="0">
                <a:solidFill>
                  <a:srgbClr val="000000"/>
                </a:solidFill>
                <a:effectLst/>
              </a:rPr>
              <a:t> </a:t>
            </a:r>
            <a:r>
              <a:rPr lang="de-AT" dirty="0">
                <a:solidFill>
                  <a:srgbClr val="000000"/>
                </a:solidFill>
              </a:rPr>
              <a:t>13</a:t>
            </a:r>
            <a:r>
              <a:rPr lang="de-AT" i="0" u="none" strike="noStrike" dirty="0">
                <a:solidFill>
                  <a:srgbClr val="000000"/>
                </a:solidFill>
                <a:effectLst/>
              </a:rPr>
              <a:t>. Dez., 9.00-14.00 Uhr   –    Motivation &amp; Konfliktmanagement</a:t>
            </a:r>
            <a:endParaRPr lang="de-AT" dirty="0">
              <a:solidFill>
                <a:srgbClr val="000000"/>
              </a:solidFill>
            </a:endParaRPr>
          </a:p>
          <a:p>
            <a:pPr marL="360363" lvl="2" indent="0">
              <a:buNone/>
            </a:pPr>
            <a:r>
              <a:rPr lang="de-AT" i="0" u="none" strike="noStrike" dirty="0">
                <a:solidFill>
                  <a:srgbClr val="000000"/>
                </a:solidFill>
                <a:effectLst/>
              </a:rPr>
              <a:t> 10. Jan., 9.00-14.00 Uhr   –    Beruf &amp; Studium</a:t>
            </a:r>
          </a:p>
          <a:p>
            <a:pPr lvl="2">
              <a:buFont typeface="+mj-lt"/>
              <a:buAutoNum type="arabicPeriod"/>
            </a:pPr>
            <a:endParaRPr lang="de-AT" sz="600" i="0" u="none" strike="noStrike" dirty="0">
              <a:solidFill>
                <a:srgbClr val="000000"/>
              </a:solidFill>
              <a:effectLst/>
            </a:endParaRPr>
          </a:p>
          <a:p>
            <a:r>
              <a:rPr lang="de-DE" dirty="0" err="1"/>
              <a:t>pi</a:t>
            </a:r>
            <a:r>
              <a:rPr lang="de-DE" dirty="0"/>
              <a:t>-LV, daher Anwesenheit </a:t>
            </a:r>
            <a:r>
              <a:rPr lang="de-DE" b="1" dirty="0"/>
              <a:t>obligatorisch</a:t>
            </a:r>
            <a:r>
              <a:rPr lang="de-DE" dirty="0"/>
              <a:t> (75% Anwesenheitspflicht)</a:t>
            </a:r>
          </a:p>
          <a:p>
            <a:r>
              <a:rPr lang="de-DE" dirty="0"/>
              <a:t>Beurteilung: Abgaben (50%), Mitarbeit (50%) </a:t>
            </a:r>
          </a:p>
        </p:txBody>
      </p:sp>
      <p:sp>
        <p:nvSpPr>
          <p:cNvPr id="5" name="Datumsplatzhalter 4">
            <a:extLst>
              <a:ext uri="{FF2B5EF4-FFF2-40B4-BE49-F238E27FC236}">
                <a16:creationId xmlns:a16="http://schemas.microsoft.com/office/drawing/2014/main" id="{3680E52B-66F1-2547-99BC-49ADB8039F8F}"/>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F1433280-788B-6542-8BB4-AA1A48FB9C87}"/>
              </a:ext>
            </a:extLst>
          </p:cNvPr>
          <p:cNvSpPr>
            <a:spLocks noGrp="1"/>
          </p:cNvSpPr>
          <p:nvPr>
            <p:ph type="sldNum" sz="quarter" idx="22"/>
          </p:nvPr>
        </p:nvSpPr>
        <p:spPr/>
        <p:txBody>
          <a:bodyPr/>
          <a:lstStyle/>
          <a:p>
            <a:r>
              <a:rPr lang="de-AT"/>
              <a:t>Seite </a:t>
            </a:r>
            <a:fld id="{05A5AE1F-4813-4D0A-B870-8FB3219A4125}" type="slidenum">
              <a:rPr lang="de-AT" smtClean="0"/>
              <a:pPr/>
              <a:t>15</a:t>
            </a:fld>
            <a:endParaRPr lang="de-AT" dirty="0"/>
          </a:p>
        </p:txBody>
      </p:sp>
    </p:spTree>
    <p:extLst>
      <p:ext uri="{BB962C8B-B14F-4D97-AF65-F5344CB8AC3E}">
        <p14:creationId xmlns:p14="http://schemas.microsoft.com/office/powerpoint/2010/main" val="21940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linds(horizontal)">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F4F90-1501-4953-9B20-0070CA876B9C}"/>
              </a:ext>
            </a:extLst>
          </p:cNvPr>
          <p:cNvSpPr>
            <a:spLocks noGrp="1"/>
          </p:cNvSpPr>
          <p:nvPr>
            <p:ph type="title"/>
          </p:nvPr>
        </p:nvSpPr>
        <p:spPr/>
        <p:txBody>
          <a:bodyPr/>
          <a:lstStyle/>
          <a:p>
            <a:r>
              <a:rPr lang="de-AT" dirty="0"/>
              <a:t>Informationen zum Masterstudium</a:t>
            </a:r>
          </a:p>
        </p:txBody>
      </p:sp>
      <p:sp>
        <p:nvSpPr>
          <p:cNvPr id="3" name="Inhaltsplatzhalter 2">
            <a:extLst>
              <a:ext uri="{FF2B5EF4-FFF2-40B4-BE49-F238E27FC236}">
                <a16:creationId xmlns:a16="http://schemas.microsoft.com/office/drawing/2014/main" id="{C01DDE8C-AFFA-43B0-844B-B4099531B210}"/>
              </a:ext>
            </a:extLst>
          </p:cNvPr>
          <p:cNvSpPr>
            <a:spLocks noGrp="1"/>
          </p:cNvSpPr>
          <p:nvPr>
            <p:ph idx="1"/>
          </p:nvPr>
        </p:nvSpPr>
        <p:spPr/>
        <p:txBody>
          <a:bodyPr/>
          <a:lstStyle/>
          <a:p>
            <a:pPr algn="l">
              <a:spcAft>
                <a:spcPts val="800"/>
              </a:spcAft>
            </a:pPr>
            <a:r>
              <a:rPr lang="de-AT" b="1" i="0" dirty="0">
                <a:solidFill>
                  <a:srgbClr val="333333"/>
                </a:solidFill>
                <a:effectLst/>
                <a:latin typeface="Roboto" panose="02000000000000000000" pitchFamily="2" charset="0"/>
              </a:rPr>
              <a:t>Kennzahl:</a:t>
            </a:r>
            <a:r>
              <a:rPr lang="de-AT" b="0" i="0" dirty="0">
                <a:solidFill>
                  <a:srgbClr val="333333"/>
                </a:solidFill>
                <a:effectLst/>
                <a:latin typeface="Roboto" panose="02000000000000000000" pitchFamily="2" charset="0"/>
              </a:rPr>
              <a:t> 066 841</a:t>
            </a:r>
          </a:p>
          <a:p>
            <a:pPr algn="l">
              <a:spcAft>
                <a:spcPts val="800"/>
              </a:spcAft>
            </a:pPr>
            <a:r>
              <a:rPr lang="de-AT" b="0" i="0" dirty="0">
                <a:solidFill>
                  <a:srgbClr val="333333"/>
                </a:solidFill>
                <a:effectLst/>
                <a:latin typeface="Roboto" panose="02000000000000000000" pitchFamily="2" charset="0"/>
              </a:rPr>
              <a:t>4 Semester/ 120 ECTS </a:t>
            </a:r>
            <a:r>
              <a:rPr lang="de-AT" b="0" i="0" dirty="0" err="1">
                <a:solidFill>
                  <a:srgbClr val="333333"/>
                </a:solidFill>
                <a:effectLst/>
                <a:latin typeface="Roboto" panose="02000000000000000000" pitchFamily="2" charset="0"/>
              </a:rPr>
              <a:t>Credits</a:t>
            </a:r>
            <a:endParaRPr lang="de-AT" b="0" i="0" dirty="0">
              <a:solidFill>
                <a:srgbClr val="333333"/>
              </a:solidFill>
              <a:effectLst/>
              <a:latin typeface="Roboto" panose="02000000000000000000" pitchFamily="2" charset="0"/>
            </a:endParaRPr>
          </a:p>
          <a:p>
            <a:pPr algn="l">
              <a:spcAft>
                <a:spcPts val="800"/>
              </a:spcAft>
            </a:pPr>
            <a:r>
              <a:rPr lang="de-AT" b="1" i="0" dirty="0">
                <a:solidFill>
                  <a:srgbClr val="333333"/>
                </a:solidFill>
                <a:effectLst/>
                <a:latin typeface="Roboto" panose="02000000000000000000" pitchFamily="2" charset="0"/>
              </a:rPr>
              <a:t>Sprache:</a:t>
            </a:r>
            <a:r>
              <a:rPr lang="de-AT" b="0" i="0" dirty="0">
                <a:solidFill>
                  <a:srgbClr val="333333"/>
                </a:solidFill>
                <a:effectLst/>
                <a:latin typeface="Roboto" panose="02000000000000000000" pitchFamily="2" charset="0"/>
              </a:rPr>
              <a:t> </a:t>
            </a:r>
            <a:r>
              <a:rPr lang="de-AT" b="0" i="0" u="sng" dirty="0">
                <a:solidFill>
                  <a:srgbClr val="A71C49"/>
                </a:solidFill>
                <a:effectLst/>
                <a:latin typeface="Roboto" panose="02000000000000000000" pitchFamily="2" charset="0"/>
                <a:hlinkClick r:id="rId2"/>
              </a:rPr>
              <a:t>Deutsch</a:t>
            </a:r>
            <a:endParaRPr lang="de-AT" b="0" i="0" dirty="0">
              <a:solidFill>
                <a:srgbClr val="333333"/>
              </a:solidFill>
              <a:effectLst/>
              <a:latin typeface="Roboto" panose="02000000000000000000" pitchFamily="2" charset="0"/>
            </a:endParaRPr>
          </a:p>
          <a:p>
            <a:pPr algn="l">
              <a:spcAft>
                <a:spcPts val="800"/>
              </a:spcAft>
            </a:pPr>
            <a:r>
              <a:rPr lang="de-AT" b="0" i="0" dirty="0">
                <a:solidFill>
                  <a:srgbClr val="333333"/>
                </a:solidFill>
                <a:effectLst/>
                <a:latin typeface="Roboto" panose="02000000000000000000" pitchFamily="2" charset="0"/>
              </a:rPr>
              <a:t>Kein Aufnahmeverfahren</a:t>
            </a:r>
            <a:br>
              <a:rPr lang="de-AT" b="0" i="0" dirty="0">
                <a:solidFill>
                  <a:srgbClr val="333333"/>
                </a:solidFill>
                <a:effectLst/>
                <a:latin typeface="Roboto" panose="02000000000000000000" pitchFamily="2" charset="0"/>
              </a:rPr>
            </a:br>
            <a:br>
              <a:rPr lang="de-AT" b="0" i="0" dirty="0">
                <a:solidFill>
                  <a:srgbClr val="333333"/>
                </a:solidFill>
                <a:effectLst/>
                <a:latin typeface="Roboto" panose="02000000000000000000" pitchFamily="2" charset="0"/>
              </a:rPr>
            </a:br>
            <a:r>
              <a:rPr lang="de-AT" b="0" i="0" dirty="0">
                <a:solidFill>
                  <a:srgbClr val="333333"/>
                </a:solidFill>
                <a:effectLst/>
                <a:latin typeface="Roboto" panose="02000000000000000000" pitchFamily="2" charset="0"/>
              </a:rPr>
              <a:t>Alle weiteren Informationen finden Sie auch hier: </a:t>
            </a:r>
          </a:p>
          <a:p>
            <a:pPr algn="l">
              <a:spcAft>
                <a:spcPts val="800"/>
              </a:spcAft>
            </a:pPr>
            <a:r>
              <a:rPr lang="de-AT" b="0" i="0" dirty="0">
                <a:solidFill>
                  <a:srgbClr val="333333"/>
                </a:solidFill>
                <a:effectLst/>
                <a:latin typeface="Roboto" panose="02000000000000000000" pitchFamily="2" charset="0"/>
                <a:hlinkClick r:id="rId3"/>
              </a:rPr>
              <a:t>https://spl-publizistik.univie.ac.at/master/</a:t>
            </a:r>
            <a:r>
              <a:rPr lang="de-AT" b="0" i="0" dirty="0">
                <a:solidFill>
                  <a:srgbClr val="333333"/>
                </a:solidFill>
                <a:effectLst/>
                <a:latin typeface="Roboto" panose="02000000000000000000" pitchFamily="2" charset="0"/>
              </a:rPr>
              <a:t> </a:t>
            </a:r>
          </a:p>
          <a:p>
            <a:endParaRPr lang="en-US" dirty="0"/>
          </a:p>
        </p:txBody>
      </p:sp>
      <p:sp>
        <p:nvSpPr>
          <p:cNvPr id="5" name="Datumsplatzhalter 4">
            <a:extLst>
              <a:ext uri="{FF2B5EF4-FFF2-40B4-BE49-F238E27FC236}">
                <a16:creationId xmlns:a16="http://schemas.microsoft.com/office/drawing/2014/main" id="{161BBF7E-4BBA-421B-9F33-9787EA3573A2}"/>
              </a:ext>
            </a:extLst>
          </p:cNvPr>
          <p:cNvSpPr>
            <a:spLocks noGrp="1"/>
          </p:cNvSpPr>
          <p:nvPr>
            <p:ph type="dt" sz="half" idx="20"/>
          </p:nvPr>
        </p:nvSpPr>
        <p:spPr/>
        <p:txBody>
          <a:bodyPr/>
          <a:lstStyle/>
          <a:p>
            <a:fld id="{D1B1EC7A-7ABE-46A2-80B1-9AD575176F71}" type="datetime1">
              <a:rPr lang="de-AT" smtClean="0"/>
              <a:t>10.09.25</a:t>
            </a:fld>
            <a:endParaRPr lang="de-AT" dirty="0"/>
          </a:p>
        </p:txBody>
      </p:sp>
      <p:sp>
        <p:nvSpPr>
          <p:cNvPr id="7" name="Foliennummernplatzhalter 6">
            <a:extLst>
              <a:ext uri="{FF2B5EF4-FFF2-40B4-BE49-F238E27FC236}">
                <a16:creationId xmlns:a16="http://schemas.microsoft.com/office/drawing/2014/main" id="{25D6A230-C612-4335-A034-929A1B68169C}"/>
              </a:ext>
            </a:extLst>
          </p:cNvPr>
          <p:cNvSpPr>
            <a:spLocks noGrp="1"/>
          </p:cNvSpPr>
          <p:nvPr>
            <p:ph type="sldNum" sz="quarter" idx="22"/>
          </p:nvPr>
        </p:nvSpPr>
        <p:spPr/>
        <p:txBody>
          <a:bodyPr/>
          <a:lstStyle/>
          <a:p>
            <a:r>
              <a:rPr lang="de-AT"/>
              <a:t>Seite </a:t>
            </a:r>
            <a:fld id="{05A5AE1F-4813-4D0A-B870-8FB3219A4125}" type="slidenum">
              <a:rPr lang="de-AT" smtClean="0"/>
              <a:pPr/>
              <a:t>2</a:t>
            </a:fld>
            <a:endParaRPr lang="de-AT" dirty="0"/>
          </a:p>
        </p:txBody>
      </p:sp>
    </p:spTree>
    <p:extLst>
      <p:ext uri="{BB962C8B-B14F-4D97-AF65-F5344CB8AC3E}">
        <p14:creationId xmlns:p14="http://schemas.microsoft.com/office/powerpoint/2010/main" val="411945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horizontal)">
                                      <p:cBhvr>
                                        <p:cTn id="30" dur="500"/>
                                        <p:tgtEl>
                                          <p:spTgt spid="3">
                                            <p:txEl>
                                              <p:pRg st="3" end="3"/>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linds(horizont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3E91071-C7F2-944B-A610-587170FE0182}"/>
              </a:ext>
            </a:extLst>
          </p:cNvPr>
          <p:cNvSpPr>
            <a:spLocks noGrp="1"/>
          </p:cNvSpPr>
          <p:nvPr>
            <p:ph idx="1"/>
          </p:nvPr>
        </p:nvSpPr>
        <p:spPr/>
        <p:txBody>
          <a:bodyPr/>
          <a:lstStyle/>
          <a:p>
            <a:r>
              <a:rPr lang="de-AT" b="0" i="0" dirty="0">
                <a:solidFill>
                  <a:srgbClr val="333333"/>
                </a:solidFill>
                <a:effectLst/>
                <a:latin typeface="Roboto" panose="02000000000000000000" pitchFamily="2" charset="0"/>
              </a:rPr>
              <a:t>Das Masterstudium Publizistik- und Kommunikationswissenschaft dient der Vertiefung und Ergänzung der wissenschaftlichen Berufsvorbildung auf der Grundlage des Bachelorstudiums. Insbesondere werden jene Fähigkeiten entwickelt, die zur selbstständigen sowie inhaltlich und methodisch vertretbaren Bearbeitung wissenschaftlicher Fragestellungen im Rahmen der Masterarbeit erforderlich sind. </a:t>
            </a:r>
            <a:r>
              <a:rPr lang="de-AT" b="0" i="0" dirty="0" err="1">
                <a:solidFill>
                  <a:srgbClr val="333333"/>
                </a:solidFill>
                <a:effectLst/>
                <a:latin typeface="Roboto" panose="02000000000000000000" pitchFamily="2" charset="0"/>
              </a:rPr>
              <a:t>Weiters</a:t>
            </a:r>
            <a:r>
              <a:rPr lang="de-AT" b="0" i="0" dirty="0">
                <a:solidFill>
                  <a:srgbClr val="333333"/>
                </a:solidFill>
                <a:effectLst/>
                <a:latin typeface="Roboto" panose="02000000000000000000" pitchFamily="2" charset="0"/>
              </a:rPr>
              <a:t> soll die Befähigung zu leitenden Tätigkeiten in Kommunikationsberufen erworben werden.</a:t>
            </a:r>
            <a:endParaRPr lang="de-DE" dirty="0"/>
          </a:p>
        </p:txBody>
      </p:sp>
      <p:sp>
        <p:nvSpPr>
          <p:cNvPr id="5" name="Datumsplatzhalter 4">
            <a:extLst>
              <a:ext uri="{FF2B5EF4-FFF2-40B4-BE49-F238E27FC236}">
                <a16:creationId xmlns:a16="http://schemas.microsoft.com/office/drawing/2014/main" id="{20465002-1E19-B842-9C8E-CC1332F58119}"/>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23D58FD5-520A-7D47-80A5-FE3C2FA73D6C}"/>
              </a:ext>
            </a:extLst>
          </p:cNvPr>
          <p:cNvSpPr>
            <a:spLocks noGrp="1"/>
          </p:cNvSpPr>
          <p:nvPr>
            <p:ph type="sldNum" sz="quarter" idx="22"/>
          </p:nvPr>
        </p:nvSpPr>
        <p:spPr/>
        <p:txBody>
          <a:bodyPr/>
          <a:lstStyle/>
          <a:p>
            <a:r>
              <a:rPr lang="de-AT"/>
              <a:t>Seite </a:t>
            </a:r>
            <a:fld id="{05A5AE1F-4813-4D0A-B870-8FB3219A4125}" type="slidenum">
              <a:rPr lang="de-AT" smtClean="0"/>
              <a:pPr/>
              <a:t>3</a:t>
            </a:fld>
            <a:endParaRPr lang="de-AT" dirty="0"/>
          </a:p>
        </p:txBody>
      </p:sp>
    </p:spTree>
    <p:extLst>
      <p:ext uri="{BB962C8B-B14F-4D97-AF65-F5344CB8AC3E}">
        <p14:creationId xmlns:p14="http://schemas.microsoft.com/office/powerpoint/2010/main" val="405903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9F278-A853-8449-A7FF-464959B05F63}"/>
              </a:ext>
            </a:extLst>
          </p:cNvPr>
          <p:cNvSpPr>
            <a:spLocks noGrp="1"/>
          </p:cNvSpPr>
          <p:nvPr>
            <p:ph type="title"/>
          </p:nvPr>
        </p:nvSpPr>
        <p:spPr/>
        <p:txBody>
          <a:bodyPr/>
          <a:lstStyle/>
          <a:p>
            <a:r>
              <a:rPr lang="de-DE" dirty="0"/>
              <a:t>Studienbeginn</a:t>
            </a:r>
          </a:p>
        </p:txBody>
      </p:sp>
      <p:sp>
        <p:nvSpPr>
          <p:cNvPr id="3" name="Inhaltsplatzhalter 2">
            <a:extLst>
              <a:ext uri="{FF2B5EF4-FFF2-40B4-BE49-F238E27FC236}">
                <a16:creationId xmlns:a16="http://schemas.microsoft.com/office/drawing/2014/main" id="{AFF87218-28C8-0E43-B55D-814DBE02E98A}"/>
              </a:ext>
            </a:extLst>
          </p:cNvPr>
          <p:cNvSpPr>
            <a:spLocks noGrp="1"/>
          </p:cNvSpPr>
          <p:nvPr>
            <p:ph idx="1"/>
          </p:nvPr>
        </p:nvSpPr>
        <p:spPr/>
        <p:txBody>
          <a:bodyPr/>
          <a:lstStyle/>
          <a:p>
            <a:r>
              <a:rPr lang="de-AT" b="1" dirty="0"/>
              <a:t>Der erste Schritt zum Studium ist die Zulassung.</a:t>
            </a:r>
            <a:endParaRPr lang="de-AT" dirty="0"/>
          </a:p>
          <a:p>
            <a:pPr>
              <a:buFont typeface="Arial" panose="020B0604020202020204" pitchFamily="34" charset="0"/>
              <a:buChar char="•"/>
            </a:pPr>
            <a:r>
              <a:rPr lang="de-AT" dirty="0"/>
              <a:t>Sie werden nur zugelassen, wenn Sie einen Abschluss eines fachgleichen oder gleichwertigen Vorstudiums (Bachelorstudium) besitzen.</a:t>
            </a:r>
          </a:p>
          <a:p>
            <a:pPr>
              <a:buFont typeface="Arial" panose="020B0604020202020204" pitchFamily="34" charset="0"/>
              <a:buChar char="•"/>
            </a:pPr>
            <a:r>
              <a:rPr lang="de-AT" dirty="0"/>
              <a:t>Ist keine Gleichwertigkeit gegeben, so können Ergänzungsprüfungen im Ausmaß von bis zu 30 ECTS vorgeschrieben werden.</a:t>
            </a:r>
          </a:p>
          <a:p>
            <a:pPr>
              <a:buFont typeface="Arial" panose="020B0604020202020204" pitchFamily="34" charset="0"/>
              <a:buChar char="•"/>
            </a:pPr>
            <a:r>
              <a:rPr lang="de-AT" dirty="0"/>
              <a:t>Sind Ergänzungsprüfungen zu absolvieren, so können Sie sich selbstständig für diese Vorlesungen registrieren. Es handelt sich hier ausschließlich um Vorlesungen aus dem Bachelorstudium.</a:t>
            </a:r>
          </a:p>
          <a:p>
            <a:pPr>
              <a:buFont typeface="Arial" panose="020B0604020202020204" pitchFamily="34" charset="0"/>
              <a:buChar char="•"/>
            </a:pPr>
            <a:r>
              <a:rPr lang="de-AT" dirty="0"/>
              <a:t>Die Prüfungen müssen bis zur Anmeldung der Forschungsseminare (FOSE A und FOSE B) absolviert sein.</a:t>
            </a:r>
          </a:p>
          <a:p>
            <a:endParaRPr lang="de-DE" dirty="0"/>
          </a:p>
        </p:txBody>
      </p:sp>
      <p:sp>
        <p:nvSpPr>
          <p:cNvPr id="5" name="Datumsplatzhalter 4">
            <a:extLst>
              <a:ext uri="{FF2B5EF4-FFF2-40B4-BE49-F238E27FC236}">
                <a16:creationId xmlns:a16="http://schemas.microsoft.com/office/drawing/2014/main" id="{AB6619A1-1D2C-4742-96A5-7CB4F7B71C2D}"/>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DF3E1D7A-A679-4C45-BCDD-C4B7DE6947B9}"/>
              </a:ext>
            </a:extLst>
          </p:cNvPr>
          <p:cNvSpPr>
            <a:spLocks noGrp="1"/>
          </p:cNvSpPr>
          <p:nvPr>
            <p:ph type="sldNum" sz="quarter" idx="22"/>
          </p:nvPr>
        </p:nvSpPr>
        <p:spPr/>
        <p:txBody>
          <a:bodyPr/>
          <a:lstStyle/>
          <a:p>
            <a:r>
              <a:rPr lang="de-AT"/>
              <a:t>Seite </a:t>
            </a:r>
            <a:fld id="{05A5AE1F-4813-4D0A-B870-8FB3219A4125}" type="slidenum">
              <a:rPr lang="de-AT" smtClean="0"/>
              <a:pPr/>
              <a:t>4</a:t>
            </a:fld>
            <a:endParaRPr lang="de-AT" dirty="0"/>
          </a:p>
        </p:txBody>
      </p:sp>
    </p:spTree>
    <p:extLst>
      <p:ext uri="{BB962C8B-B14F-4D97-AF65-F5344CB8AC3E}">
        <p14:creationId xmlns:p14="http://schemas.microsoft.com/office/powerpoint/2010/main" val="54114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82F9C-91A5-1648-A48A-613612A7C3FC}"/>
              </a:ext>
            </a:extLst>
          </p:cNvPr>
          <p:cNvSpPr>
            <a:spLocks noGrp="1"/>
          </p:cNvSpPr>
          <p:nvPr>
            <p:ph type="title"/>
          </p:nvPr>
        </p:nvSpPr>
        <p:spPr/>
        <p:txBody>
          <a:bodyPr/>
          <a:lstStyle/>
          <a:p>
            <a:r>
              <a:rPr lang="de-DE" dirty="0"/>
              <a:t>Ergänzungsprüfungen</a:t>
            </a:r>
          </a:p>
        </p:txBody>
      </p:sp>
      <p:sp>
        <p:nvSpPr>
          <p:cNvPr id="3" name="Inhaltsplatzhalter 2">
            <a:extLst>
              <a:ext uri="{FF2B5EF4-FFF2-40B4-BE49-F238E27FC236}">
                <a16:creationId xmlns:a16="http://schemas.microsoft.com/office/drawing/2014/main" id="{E0AF582C-F1E5-CF46-B22A-B22FE3088FA0}"/>
              </a:ext>
            </a:extLst>
          </p:cNvPr>
          <p:cNvSpPr>
            <a:spLocks noGrp="1"/>
          </p:cNvSpPr>
          <p:nvPr>
            <p:ph idx="1"/>
          </p:nvPr>
        </p:nvSpPr>
        <p:spPr/>
        <p:txBody>
          <a:bodyPr/>
          <a:lstStyle/>
          <a:p>
            <a:pPr marL="0" indent="0">
              <a:buNone/>
            </a:pPr>
            <a:r>
              <a:rPr lang="de-AT" b="1" dirty="0"/>
              <a:t>15 ECTS Ergänzungsprüfungen</a:t>
            </a:r>
            <a:endParaRPr lang="de-AT" dirty="0"/>
          </a:p>
          <a:p>
            <a:pPr>
              <a:buFont typeface="Arial" panose="020B0604020202020204" pitchFamily="34" charset="0"/>
              <a:buChar char="•"/>
            </a:pPr>
            <a:r>
              <a:rPr lang="de-AT" dirty="0"/>
              <a:t>12 ECTS aus dem Modul GESKO A sowie eine VO im Ausmaß von 3 ECTS aus dem Modul THEO</a:t>
            </a:r>
          </a:p>
          <a:p>
            <a:pPr marL="0" indent="0">
              <a:buNone/>
            </a:pPr>
            <a:r>
              <a:rPr lang="de-AT" b="1" dirty="0"/>
              <a:t>30 ECTS Ergänzungsprüfungen</a:t>
            </a:r>
            <a:endParaRPr lang="de-AT" dirty="0"/>
          </a:p>
          <a:p>
            <a:pPr>
              <a:buFont typeface="Arial" panose="020B0604020202020204" pitchFamily="34" charset="0"/>
              <a:buChar char="•"/>
            </a:pPr>
            <a:r>
              <a:rPr lang="de-AT" dirty="0"/>
              <a:t>12 ECTS aus dem Modul GESKO A sowie 18 ECTS aus dem Modul THEO</a:t>
            </a:r>
          </a:p>
          <a:p>
            <a:pPr marL="0" indent="0">
              <a:buNone/>
            </a:pPr>
            <a:endParaRPr lang="de-AT" b="1" dirty="0"/>
          </a:p>
          <a:p>
            <a:pPr marL="0" indent="0">
              <a:buNone/>
            </a:pPr>
            <a:r>
              <a:rPr lang="de-AT" b="1" dirty="0"/>
              <a:t>Bitte beachten Sie:</a:t>
            </a:r>
            <a:endParaRPr lang="de-AT" dirty="0"/>
          </a:p>
          <a:p>
            <a:pPr>
              <a:buFont typeface="Arial" panose="020B0604020202020204" pitchFamily="34" charset="0"/>
              <a:buChar char="•"/>
            </a:pPr>
            <a:r>
              <a:rPr lang="de-AT" dirty="0"/>
              <a:t>Nicht alle Vorlesungen werden jedes Semester angeboten.</a:t>
            </a:r>
          </a:p>
          <a:p>
            <a:pPr marL="0" indent="0">
              <a:buNone/>
            </a:pPr>
            <a:endParaRPr lang="de-DE" dirty="0"/>
          </a:p>
          <a:p>
            <a:pPr marL="0" indent="0">
              <a:buNone/>
            </a:pPr>
            <a:endParaRPr lang="de-DE" dirty="0"/>
          </a:p>
        </p:txBody>
      </p:sp>
      <p:sp>
        <p:nvSpPr>
          <p:cNvPr id="5" name="Datumsplatzhalter 4">
            <a:extLst>
              <a:ext uri="{FF2B5EF4-FFF2-40B4-BE49-F238E27FC236}">
                <a16:creationId xmlns:a16="http://schemas.microsoft.com/office/drawing/2014/main" id="{0DEE3C01-AD2F-9D4D-A275-4F32DED03838}"/>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E18290E3-0627-6F43-BDCB-E9CAE4035F18}"/>
              </a:ext>
            </a:extLst>
          </p:cNvPr>
          <p:cNvSpPr>
            <a:spLocks noGrp="1"/>
          </p:cNvSpPr>
          <p:nvPr>
            <p:ph type="sldNum" sz="quarter" idx="22"/>
          </p:nvPr>
        </p:nvSpPr>
        <p:spPr/>
        <p:txBody>
          <a:bodyPr/>
          <a:lstStyle/>
          <a:p>
            <a:r>
              <a:rPr lang="de-AT"/>
              <a:t>Seite </a:t>
            </a:r>
            <a:fld id="{05A5AE1F-4813-4D0A-B870-8FB3219A4125}" type="slidenum">
              <a:rPr lang="de-AT" smtClean="0"/>
              <a:pPr/>
              <a:t>5</a:t>
            </a:fld>
            <a:endParaRPr lang="de-AT" dirty="0"/>
          </a:p>
        </p:txBody>
      </p:sp>
    </p:spTree>
    <p:extLst>
      <p:ext uri="{BB962C8B-B14F-4D97-AF65-F5344CB8AC3E}">
        <p14:creationId xmlns:p14="http://schemas.microsoft.com/office/powerpoint/2010/main" val="24784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EB91B-FB0A-8A4D-B5E8-0C812C8201D9}"/>
              </a:ext>
            </a:extLst>
          </p:cNvPr>
          <p:cNvSpPr>
            <a:spLocks noGrp="1"/>
          </p:cNvSpPr>
          <p:nvPr>
            <p:ph type="title"/>
          </p:nvPr>
        </p:nvSpPr>
        <p:spPr>
          <a:xfrm>
            <a:off x="305991" y="1119188"/>
            <a:ext cx="8531622" cy="498598"/>
          </a:xfrm>
        </p:spPr>
        <p:txBody>
          <a:bodyPr/>
          <a:lstStyle/>
          <a:p>
            <a:r>
              <a:rPr lang="de-DE" dirty="0"/>
              <a:t>Übersicht Masterstudium und Module </a:t>
            </a:r>
          </a:p>
        </p:txBody>
      </p:sp>
      <p:sp>
        <p:nvSpPr>
          <p:cNvPr id="5" name="Datumsplatzhalter 4">
            <a:extLst>
              <a:ext uri="{FF2B5EF4-FFF2-40B4-BE49-F238E27FC236}">
                <a16:creationId xmlns:a16="http://schemas.microsoft.com/office/drawing/2014/main" id="{51781E58-3135-5844-97F0-E6DBBBBE9DD6}"/>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87AAADDE-D6DD-3743-8E04-90433487FB3A}"/>
              </a:ext>
            </a:extLst>
          </p:cNvPr>
          <p:cNvSpPr>
            <a:spLocks noGrp="1"/>
          </p:cNvSpPr>
          <p:nvPr>
            <p:ph type="sldNum" sz="quarter" idx="22"/>
          </p:nvPr>
        </p:nvSpPr>
        <p:spPr/>
        <p:txBody>
          <a:bodyPr/>
          <a:lstStyle/>
          <a:p>
            <a:r>
              <a:rPr lang="de-AT"/>
              <a:t>Seite </a:t>
            </a:r>
            <a:fld id="{05A5AE1F-4813-4D0A-B870-8FB3219A4125}" type="slidenum">
              <a:rPr lang="de-AT" smtClean="0"/>
              <a:pPr/>
              <a:t>6</a:t>
            </a:fld>
            <a:endParaRPr lang="de-AT" dirty="0"/>
          </a:p>
        </p:txBody>
      </p:sp>
      <p:pic>
        <p:nvPicPr>
          <p:cNvPr id="8" name="Grafik 7">
            <a:extLst>
              <a:ext uri="{FF2B5EF4-FFF2-40B4-BE49-F238E27FC236}">
                <a16:creationId xmlns:a16="http://schemas.microsoft.com/office/drawing/2014/main" id="{C0A9B5EF-20F4-B344-8DC0-7F33FA4CAD98}"/>
              </a:ext>
            </a:extLst>
          </p:cNvPr>
          <p:cNvPicPr>
            <a:picLocks noChangeAspect="1"/>
          </p:cNvPicPr>
          <p:nvPr/>
        </p:nvPicPr>
        <p:blipFill>
          <a:blip r:embed="rId2"/>
          <a:stretch>
            <a:fillRect/>
          </a:stretch>
        </p:blipFill>
        <p:spPr>
          <a:xfrm>
            <a:off x="825763" y="1723860"/>
            <a:ext cx="7405636" cy="4371402"/>
          </a:xfrm>
          <a:prstGeom prst="rect">
            <a:avLst/>
          </a:prstGeom>
        </p:spPr>
      </p:pic>
    </p:spTree>
    <p:extLst>
      <p:ext uri="{BB962C8B-B14F-4D97-AF65-F5344CB8AC3E}">
        <p14:creationId xmlns:p14="http://schemas.microsoft.com/office/powerpoint/2010/main" val="23466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7A869-7828-8E4E-96C8-EA5E377A9356}"/>
              </a:ext>
            </a:extLst>
          </p:cNvPr>
          <p:cNvSpPr>
            <a:spLocks noGrp="1"/>
          </p:cNvSpPr>
          <p:nvPr>
            <p:ph type="title"/>
          </p:nvPr>
        </p:nvSpPr>
        <p:spPr/>
        <p:txBody>
          <a:bodyPr/>
          <a:lstStyle/>
          <a:p>
            <a:r>
              <a:rPr lang="de-DE" dirty="0"/>
              <a:t>Modul VERTHE – Theoretische Vertiefung</a:t>
            </a:r>
          </a:p>
        </p:txBody>
      </p:sp>
      <p:sp>
        <p:nvSpPr>
          <p:cNvPr id="3" name="Inhaltsplatzhalter 2">
            <a:extLst>
              <a:ext uri="{FF2B5EF4-FFF2-40B4-BE49-F238E27FC236}">
                <a16:creationId xmlns:a16="http://schemas.microsoft.com/office/drawing/2014/main" id="{C0B89AD6-D8F8-A14B-BD75-CD2F926E6502}"/>
              </a:ext>
            </a:extLst>
          </p:cNvPr>
          <p:cNvSpPr>
            <a:spLocks noGrp="1"/>
          </p:cNvSpPr>
          <p:nvPr>
            <p:ph idx="1"/>
          </p:nvPr>
        </p:nvSpPr>
        <p:spPr/>
        <p:txBody>
          <a:bodyPr>
            <a:normAutofit/>
          </a:bodyPr>
          <a:lstStyle/>
          <a:p>
            <a:pPr marL="0" indent="0">
              <a:buNone/>
            </a:pPr>
            <a:r>
              <a:rPr lang="de-AT" b="1" dirty="0"/>
              <a:t>Dieses Modul beinhaltet drei Vorlesungen, die alle absolviert werden müssen. Diese können Sie bereits im ersten Semester absolvieren.</a:t>
            </a:r>
            <a:endParaRPr lang="de-AT" dirty="0"/>
          </a:p>
          <a:p>
            <a:pPr marL="0" indent="0">
              <a:buNone/>
            </a:pPr>
            <a:r>
              <a:rPr lang="de-AT" dirty="0"/>
              <a:t>Zu diesem Modul gehören folgende Vorlesungen:</a:t>
            </a:r>
          </a:p>
          <a:p>
            <a:pPr>
              <a:buFont typeface="Arial" panose="020B0604020202020204" pitchFamily="34" charset="0"/>
              <a:buChar char="•"/>
            </a:pPr>
            <a:r>
              <a:rPr lang="de-AT" b="1" dirty="0"/>
              <a:t>VO VERGLPO (3 ECTS)</a:t>
            </a:r>
            <a:endParaRPr lang="de-AT" dirty="0"/>
          </a:p>
          <a:p>
            <a:pPr>
              <a:buFont typeface="Arial" panose="020B0604020202020204" pitchFamily="34" charset="0"/>
              <a:buChar char="•"/>
            </a:pPr>
            <a:r>
              <a:rPr lang="de-AT" b="1" dirty="0"/>
              <a:t>VO STRAKO (3 ECTS)</a:t>
            </a:r>
            <a:endParaRPr lang="de-AT" dirty="0"/>
          </a:p>
          <a:p>
            <a:pPr>
              <a:buFont typeface="Arial" panose="020B0604020202020204" pitchFamily="34" charset="0"/>
              <a:buChar char="•"/>
            </a:pPr>
            <a:r>
              <a:rPr lang="de-AT" b="1" dirty="0"/>
              <a:t>VO JOURWA (3 ECTS)</a:t>
            </a:r>
            <a:endParaRPr lang="de-AT" dirty="0"/>
          </a:p>
          <a:p>
            <a:pPr marL="0" indent="0">
              <a:buNone/>
            </a:pPr>
            <a:endParaRPr lang="de-AT" dirty="0"/>
          </a:p>
          <a:p>
            <a:pPr marL="0" indent="0">
              <a:buNone/>
            </a:pPr>
            <a:r>
              <a:rPr lang="de-AT" dirty="0"/>
              <a:t>Das abgeschlossene Modul ist Voraussetzung für die Teilnahme an den Forschungsseminaren (FOSE A und FOSE B).</a:t>
            </a:r>
          </a:p>
          <a:p>
            <a:endParaRPr lang="de-DE" dirty="0"/>
          </a:p>
        </p:txBody>
      </p:sp>
      <p:sp>
        <p:nvSpPr>
          <p:cNvPr id="5" name="Datumsplatzhalter 4">
            <a:extLst>
              <a:ext uri="{FF2B5EF4-FFF2-40B4-BE49-F238E27FC236}">
                <a16:creationId xmlns:a16="http://schemas.microsoft.com/office/drawing/2014/main" id="{F82FA15F-6F90-A441-A76B-17A22FE21437}"/>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E1857452-AA8C-E44A-B0C3-2F7D64DB2B8E}"/>
              </a:ext>
            </a:extLst>
          </p:cNvPr>
          <p:cNvSpPr>
            <a:spLocks noGrp="1"/>
          </p:cNvSpPr>
          <p:nvPr>
            <p:ph type="sldNum" sz="quarter" idx="22"/>
          </p:nvPr>
        </p:nvSpPr>
        <p:spPr/>
        <p:txBody>
          <a:bodyPr/>
          <a:lstStyle/>
          <a:p>
            <a:r>
              <a:rPr lang="de-AT"/>
              <a:t>Seite </a:t>
            </a:r>
            <a:fld id="{05A5AE1F-4813-4D0A-B870-8FB3219A4125}" type="slidenum">
              <a:rPr lang="de-AT" smtClean="0"/>
              <a:pPr/>
              <a:t>7</a:t>
            </a:fld>
            <a:endParaRPr lang="de-AT" dirty="0"/>
          </a:p>
        </p:txBody>
      </p:sp>
    </p:spTree>
    <p:extLst>
      <p:ext uri="{BB962C8B-B14F-4D97-AF65-F5344CB8AC3E}">
        <p14:creationId xmlns:p14="http://schemas.microsoft.com/office/powerpoint/2010/main" val="23304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DEE9E-A223-9940-96DB-7364F58A15A8}"/>
              </a:ext>
            </a:extLst>
          </p:cNvPr>
          <p:cNvSpPr>
            <a:spLocks noGrp="1"/>
          </p:cNvSpPr>
          <p:nvPr>
            <p:ph type="title"/>
          </p:nvPr>
        </p:nvSpPr>
        <p:spPr/>
        <p:txBody>
          <a:bodyPr/>
          <a:lstStyle/>
          <a:p>
            <a:r>
              <a:rPr lang="de-DE" dirty="0"/>
              <a:t>Modul VERME – Methodische Vertiefung</a:t>
            </a:r>
          </a:p>
        </p:txBody>
      </p:sp>
      <p:sp>
        <p:nvSpPr>
          <p:cNvPr id="3" name="Inhaltsplatzhalter 2">
            <a:extLst>
              <a:ext uri="{FF2B5EF4-FFF2-40B4-BE49-F238E27FC236}">
                <a16:creationId xmlns:a16="http://schemas.microsoft.com/office/drawing/2014/main" id="{3A179998-EBDA-7849-8DF2-06E76B6A9B7D}"/>
              </a:ext>
            </a:extLst>
          </p:cNvPr>
          <p:cNvSpPr>
            <a:spLocks noGrp="1"/>
          </p:cNvSpPr>
          <p:nvPr>
            <p:ph idx="1"/>
          </p:nvPr>
        </p:nvSpPr>
        <p:spPr>
          <a:xfrm>
            <a:off x="305991" y="2097088"/>
            <a:ext cx="8667187" cy="3636000"/>
          </a:xfrm>
        </p:spPr>
        <p:txBody>
          <a:bodyPr>
            <a:normAutofit/>
          </a:bodyPr>
          <a:lstStyle/>
          <a:p>
            <a:pPr marL="0" indent="0">
              <a:buNone/>
            </a:pPr>
            <a:r>
              <a:rPr lang="de-AT" sz="1600" b="1" dirty="0"/>
              <a:t>Dieses Modul besteht aus drei Lehrveranstaltungen (</a:t>
            </a:r>
            <a:r>
              <a:rPr lang="de-AT" sz="1600" b="1" dirty="0" err="1"/>
              <a:t>LVn</a:t>
            </a:r>
            <a:r>
              <a:rPr lang="de-AT" sz="1600" b="1" dirty="0"/>
              <a:t>), die absolviert werden müssen.</a:t>
            </a:r>
            <a:endParaRPr lang="de-AT" sz="1600" dirty="0"/>
          </a:p>
          <a:p>
            <a:pPr>
              <a:buFont typeface="Arial" panose="020B0604020202020204" pitchFamily="34" charset="0"/>
              <a:buChar char="•"/>
            </a:pPr>
            <a:r>
              <a:rPr lang="de-AT" sz="1600" b="1" dirty="0"/>
              <a:t>Die VO REP</a:t>
            </a:r>
            <a:r>
              <a:rPr lang="de-AT" sz="1600" dirty="0"/>
              <a:t> findet bereits vor Semesterbeginn (Ende Februar bzw. Ende September) statt. Dadurch ist gewährleistet, dass Sie die Folge-</a:t>
            </a:r>
            <a:r>
              <a:rPr lang="de-AT" sz="1600" dirty="0" err="1"/>
              <a:t>LVen</a:t>
            </a:r>
            <a:r>
              <a:rPr lang="de-AT" sz="1600" dirty="0"/>
              <a:t> </a:t>
            </a:r>
            <a:r>
              <a:rPr lang="de-AT" sz="1600" b="1" dirty="0"/>
              <a:t>VERQUAL</a:t>
            </a:r>
            <a:r>
              <a:rPr lang="de-AT" sz="1600" dirty="0"/>
              <a:t> und </a:t>
            </a:r>
            <a:r>
              <a:rPr lang="de-AT" sz="1600" b="1" dirty="0"/>
              <a:t>VERQUAN</a:t>
            </a:r>
            <a:r>
              <a:rPr lang="de-AT" sz="1600" dirty="0"/>
              <a:t> ohne Verzögerung absolvieren können.</a:t>
            </a:r>
          </a:p>
          <a:p>
            <a:pPr>
              <a:buFont typeface="Arial" panose="020B0604020202020204" pitchFamily="34" charset="0"/>
              <a:buChar char="•"/>
            </a:pPr>
            <a:r>
              <a:rPr lang="de-AT" sz="1600" b="1" dirty="0"/>
              <a:t>Die VO REP</a:t>
            </a:r>
            <a:r>
              <a:rPr lang="de-AT" sz="1600" dirty="0"/>
              <a:t> muss bis zum 4. Prüfungstermin des gleichen Semesters positiv absolviert sein – ansonsten werden Sie von </a:t>
            </a:r>
            <a:r>
              <a:rPr lang="de-AT" sz="1600" b="1" dirty="0"/>
              <a:t>VERQUAN</a:t>
            </a:r>
            <a:r>
              <a:rPr lang="de-AT" sz="1600" dirty="0"/>
              <a:t> und </a:t>
            </a:r>
            <a:r>
              <a:rPr lang="de-AT" sz="1600" b="1" dirty="0"/>
              <a:t>VERQUAL</a:t>
            </a:r>
            <a:r>
              <a:rPr lang="de-AT" sz="1600" dirty="0"/>
              <a:t> abgemeldet.</a:t>
            </a:r>
          </a:p>
          <a:p>
            <a:pPr marL="0" indent="0">
              <a:buNone/>
            </a:pPr>
            <a:endParaRPr lang="de-AT" sz="1600" dirty="0"/>
          </a:p>
          <a:p>
            <a:pPr marL="0" indent="0">
              <a:buNone/>
            </a:pPr>
            <a:r>
              <a:rPr lang="de-AT" sz="1600" dirty="0"/>
              <a:t>Zum Modul gehörende </a:t>
            </a:r>
            <a:r>
              <a:rPr lang="de-AT" sz="1600" dirty="0" err="1"/>
              <a:t>LVn</a:t>
            </a:r>
            <a:r>
              <a:rPr lang="de-AT" sz="1600" dirty="0"/>
              <a:t>: </a:t>
            </a:r>
            <a:r>
              <a:rPr lang="de-AT" sz="1600" b="1" dirty="0"/>
              <a:t>VO REP</a:t>
            </a:r>
            <a:r>
              <a:rPr lang="de-AT" sz="1600" dirty="0"/>
              <a:t>, </a:t>
            </a:r>
            <a:r>
              <a:rPr lang="de-AT" sz="1600" b="1" dirty="0"/>
              <a:t>VU VERQUAN</a:t>
            </a:r>
            <a:r>
              <a:rPr lang="de-AT" sz="1600" dirty="0"/>
              <a:t>, </a:t>
            </a:r>
            <a:r>
              <a:rPr lang="de-AT" sz="1600" b="1" dirty="0"/>
              <a:t>VU VERQUAL</a:t>
            </a:r>
            <a:endParaRPr lang="de-AT" sz="1600" dirty="0"/>
          </a:p>
          <a:p>
            <a:pPr marL="0" indent="0">
              <a:buNone/>
            </a:pPr>
            <a:endParaRPr lang="de-AT" sz="1600" dirty="0"/>
          </a:p>
          <a:p>
            <a:pPr marL="0" indent="0">
              <a:buNone/>
            </a:pPr>
            <a:r>
              <a:rPr lang="de-AT" sz="1600" dirty="0"/>
              <a:t>Das abgeschlossene Modul ist Voraussetzung für die Teilnahme an den Forschungsseminaren.</a:t>
            </a:r>
          </a:p>
          <a:p>
            <a:pPr marL="0" indent="0">
              <a:buNone/>
            </a:pPr>
            <a:endParaRPr lang="de-DE" sz="2000" dirty="0"/>
          </a:p>
        </p:txBody>
      </p:sp>
      <p:sp>
        <p:nvSpPr>
          <p:cNvPr id="5" name="Datumsplatzhalter 4">
            <a:extLst>
              <a:ext uri="{FF2B5EF4-FFF2-40B4-BE49-F238E27FC236}">
                <a16:creationId xmlns:a16="http://schemas.microsoft.com/office/drawing/2014/main" id="{2C79FE9E-4CE9-B745-BCD9-35338FAC2BB2}"/>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12A4CDA6-8B4A-264D-8B53-4AE674898512}"/>
              </a:ext>
            </a:extLst>
          </p:cNvPr>
          <p:cNvSpPr>
            <a:spLocks noGrp="1"/>
          </p:cNvSpPr>
          <p:nvPr>
            <p:ph type="sldNum" sz="quarter" idx="22"/>
          </p:nvPr>
        </p:nvSpPr>
        <p:spPr/>
        <p:txBody>
          <a:bodyPr/>
          <a:lstStyle/>
          <a:p>
            <a:r>
              <a:rPr lang="de-AT"/>
              <a:t>Seite </a:t>
            </a:r>
            <a:fld id="{05A5AE1F-4813-4D0A-B870-8FB3219A4125}" type="slidenum">
              <a:rPr lang="de-AT" smtClean="0"/>
              <a:pPr/>
              <a:t>8</a:t>
            </a:fld>
            <a:endParaRPr lang="de-AT" dirty="0"/>
          </a:p>
        </p:txBody>
      </p:sp>
    </p:spTree>
    <p:extLst>
      <p:ext uri="{BB962C8B-B14F-4D97-AF65-F5344CB8AC3E}">
        <p14:creationId xmlns:p14="http://schemas.microsoft.com/office/powerpoint/2010/main" val="24755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E1863-0EF4-1746-BF1C-74992BA6E814}"/>
              </a:ext>
            </a:extLst>
          </p:cNvPr>
          <p:cNvSpPr>
            <a:spLocks noGrp="1"/>
          </p:cNvSpPr>
          <p:nvPr>
            <p:ph type="title"/>
          </p:nvPr>
        </p:nvSpPr>
        <p:spPr/>
        <p:txBody>
          <a:bodyPr/>
          <a:lstStyle/>
          <a:p>
            <a:r>
              <a:rPr lang="de-DE" dirty="0"/>
              <a:t>Modul FOSE  und MASE</a:t>
            </a:r>
          </a:p>
        </p:txBody>
      </p:sp>
      <p:sp>
        <p:nvSpPr>
          <p:cNvPr id="3" name="Inhaltsplatzhalter 2">
            <a:extLst>
              <a:ext uri="{FF2B5EF4-FFF2-40B4-BE49-F238E27FC236}">
                <a16:creationId xmlns:a16="http://schemas.microsoft.com/office/drawing/2014/main" id="{A28E5E43-E02F-4E46-B188-2F29D1842A0A}"/>
              </a:ext>
            </a:extLst>
          </p:cNvPr>
          <p:cNvSpPr>
            <a:spLocks noGrp="1"/>
          </p:cNvSpPr>
          <p:nvPr>
            <p:ph idx="1"/>
          </p:nvPr>
        </p:nvSpPr>
        <p:spPr/>
        <p:txBody>
          <a:bodyPr/>
          <a:lstStyle/>
          <a:p>
            <a:pPr marL="0" indent="0">
              <a:buNone/>
            </a:pPr>
            <a:r>
              <a:rPr lang="de-DE" dirty="0"/>
              <a:t>Im Modul FOSE müsse beide Seminare (FOSE A und B) absolviert werden.</a:t>
            </a:r>
          </a:p>
          <a:p>
            <a:r>
              <a:rPr lang="de-DE" dirty="0"/>
              <a:t>Beide FOSE-Seminare können im selben Semester belegt werden.</a:t>
            </a:r>
          </a:p>
          <a:p>
            <a:pPr marL="0" indent="0">
              <a:buNone/>
            </a:pPr>
            <a:r>
              <a:rPr lang="de-DE" dirty="0"/>
              <a:t>    Achtung: Jedes FOSE-Seminar erfordert einen hohen Arbeitsaufwand!</a:t>
            </a:r>
          </a:p>
          <a:p>
            <a:r>
              <a:rPr lang="de-DE" dirty="0"/>
              <a:t>Das abgeschlossene Modul FOSE ist Voraussetzung für die Teilnahme am Modul MASE.</a:t>
            </a:r>
            <a:br>
              <a:rPr lang="de-DE" dirty="0"/>
            </a:br>
            <a:endParaRPr lang="de-DE" dirty="0"/>
          </a:p>
          <a:p>
            <a:r>
              <a:rPr lang="de-DE" dirty="0"/>
              <a:t>Die Module FOSE und MASE können </a:t>
            </a:r>
            <a:r>
              <a:rPr lang="de-DE" b="1" dirty="0"/>
              <a:t>nicht</a:t>
            </a:r>
            <a:r>
              <a:rPr lang="de-DE" dirty="0"/>
              <a:t> gleichzeitig besucht und absolviert werden.</a:t>
            </a:r>
          </a:p>
        </p:txBody>
      </p:sp>
      <p:sp>
        <p:nvSpPr>
          <p:cNvPr id="5" name="Datumsplatzhalter 4">
            <a:extLst>
              <a:ext uri="{FF2B5EF4-FFF2-40B4-BE49-F238E27FC236}">
                <a16:creationId xmlns:a16="http://schemas.microsoft.com/office/drawing/2014/main" id="{02C134B1-3E82-5545-A6AC-9B8C881B73B5}"/>
              </a:ext>
            </a:extLst>
          </p:cNvPr>
          <p:cNvSpPr>
            <a:spLocks noGrp="1"/>
          </p:cNvSpPr>
          <p:nvPr>
            <p:ph type="dt" sz="half" idx="20"/>
          </p:nvPr>
        </p:nvSpPr>
        <p:spPr/>
        <p:txBody>
          <a:bodyPr/>
          <a:lstStyle/>
          <a:p>
            <a:fld id="{0612D6C3-CFC6-45B2-BECD-7033ECE8DFB0}" type="datetime1">
              <a:rPr lang="de-AT" smtClean="0"/>
              <a:t>10.09.25</a:t>
            </a:fld>
            <a:endParaRPr lang="de-AT" dirty="0"/>
          </a:p>
        </p:txBody>
      </p:sp>
      <p:sp>
        <p:nvSpPr>
          <p:cNvPr id="7" name="Foliennummernplatzhalter 6">
            <a:extLst>
              <a:ext uri="{FF2B5EF4-FFF2-40B4-BE49-F238E27FC236}">
                <a16:creationId xmlns:a16="http://schemas.microsoft.com/office/drawing/2014/main" id="{8856ECFA-4D03-D249-A9E0-A55C96F98A42}"/>
              </a:ext>
            </a:extLst>
          </p:cNvPr>
          <p:cNvSpPr>
            <a:spLocks noGrp="1"/>
          </p:cNvSpPr>
          <p:nvPr>
            <p:ph type="sldNum" sz="quarter" idx="22"/>
          </p:nvPr>
        </p:nvSpPr>
        <p:spPr/>
        <p:txBody>
          <a:bodyPr/>
          <a:lstStyle/>
          <a:p>
            <a:r>
              <a:rPr lang="de-AT"/>
              <a:t>Seite </a:t>
            </a:r>
            <a:fld id="{05A5AE1F-4813-4D0A-B870-8FB3219A4125}" type="slidenum">
              <a:rPr lang="de-AT" smtClean="0"/>
              <a:pPr/>
              <a:t>9</a:t>
            </a:fld>
            <a:endParaRPr lang="de-AT" dirty="0"/>
          </a:p>
        </p:txBody>
      </p:sp>
    </p:spTree>
    <p:extLst>
      <p:ext uri="{BB962C8B-B14F-4D97-AF65-F5344CB8AC3E}">
        <p14:creationId xmlns:p14="http://schemas.microsoft.com/office/powerpoint/2010/main" val="300971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Universität_Wien_Lehre_Forschung_SourceSansPro">
  <a:themeElements>
    <a:clrScheme name="Uni_Wien">
      <a:dk1>
        <a:sysClr val="windowText" lastClr="000000"/>
      </a:dk1>
      <a:lt1>
        <a:sysClr val="window" lastClr="FFFFFF"/>
      </a:lt1>
      <a:dk2>
        <a:srgbClr val="666666"/>
      </a:dk2>
      <a:lt2>
        <a:srgbClr val="E0E0E0"/>
      </a:lt2>
      <a:accent1>
        <a:srgbClr val="0063A6"/>
      </a:accent1>
      <a:accent2>
        <a:srgbClr val="A71C49"/>
      </a:accent2>
      <a:accent3>
        <a:srgbClr val="DD4814"/>
      </a:accent3>
      <a:accent4>
        <a:srgbClr val="F6A800"/>
      </a:accent4>
      <a:accent5>
        <a:srgbClr val="94C154"/>
      </a:accent5>
      <a:accent6>
        <a:srgbClr val="11897A"/>
      </a:accent6>
      <a:hlink>
        <a:srgbClr val="0063A6"/>
      </a:hlink>
      <a:folHlink>
        <a:srgbClr val="0063A6"/>
      </a:folHlink>
    </a:clrScheme>
    <a:fontScheme name="Uni_Wien_klassisch">
      <a:majorFont>
        <a:latin typeface="Source Sans Pro Semibold"/>
        <a:ea typeface=""/>
        <a:cs typeface=""/>
      </a:majorFont>
      <a:minorFont>
        <a:latin typeface="Source Sans Pro Light"/>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Vorlage_Lehre_Forschung_SourceSansPro.potx" id="{553C0100-4576-476B-9040-2C9AB5BC4E06}" vid="{B03056F4-6793-4027-A7A0-F8206AFFA27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_Wien_SourceSans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_Wien_SourceSansPro">
      <a:majorFont>
        <a:latin typeface="Source Sans Pro Semibold"/>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Universität_Wien_Lehre_Forschung_SourceSansPro</Template>
  <TotalTime>0</TotalTime>
  <Words>1146</Words>
  <Application>Microsoft Macintosh PowerPoint</Application>
  <PresentationFormat>Bildschirmpräsentation (4:3)</PresentationFormat>
  <Paragraphs>130</Paragraphs>
  <Slides>15</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Roboto</vt:lpstr>
      <vt:lpstr>Symbol</vt:lpstr>
      <vt:lpstr>Arial</vt:lpstr>
      <vt:lpstr>Source Sans Pro Semibold</vt:lpstr>
      <vt:lpstr>Source Sans Pro Light</vt:lpstr>
      <vt:lpstr>Universität_Wien_Lehre_Forschung_SourceSansPro</vt:lpstr>
      <vt:lpstr>Orientierungsveranstaltung Masterstudium</vt:lpstr>
      <vt:lpstr>Informationen zum Masterstudium</vt:lpstr>
      <vt:lpstr>PowerPoint-Präsentation</vt:lpstr>
      <vt:lpstr>Studienbeginn</vt:lpstr>
      <vt:lpstr>Ergänzungsprüfungen</vt:lpstr>
      <vt:lpstr>Übersicht Masterstudium und Module </vt:lpstr>
      <vt:lpstr>Modul VERTHE – Theoretische Vertiefung</vt:lpstr>
      <vt:lpstr>Modul VERME – Methodische Vertiefung</vt:lpstr>
      <vt:lpstr>Modul FOSE  und MASE</vt:lpstr>
      <vt:lpstr>Modul VERBE – Berufsbezogene Vertiefung</vt:lpstr>
      <vt:lpstr>VERIN – Individuelle Vertiefung</vt:lpstr>
      <vt:lpstr>Studienpfad Masterstudium</vt:lpstr>
      <vt:lpstr>Übersicht Studienpfad</vt:lpstr>
      <vt:lpstr>Anmeldungen zu LVn und Prüfungen</vt:lpstr>
      <vt:lpstr>VERIN -Supervision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Orientierungsveranstaltung Masterstudium</dc:title>
  <dc:creator>Manuela Hochschwendner</dc:creator>
  <cp:lastModifiedBy>Aleksandra Lazic</cp:lastModifiedBy>
  <cp:revision>31</cp:revision>
  <dcterms:created xsi:type="dcterms:W3CDTF">2024-07-15T05:56:13Z</dcterms:created>
  <dcterms:modified xsi:type="dcterms:W3CDTF">2025-09-10T09:02:55Z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0x010100E8CA3E3F14FFFC4D9BBC83BF90608206</vt:lpwstr>
  </property>
  <property fmtid="{D5CDD505-2E9C-101B-9397-08002B2CF9AE}" pid="3" name="_dlc_DocIdItemGuid">
    <vt:lpwstr>09122ddc-a098-493e-b2b0-4df390a12180</vt:lpwstr>
  </property>
</Properties>
</file>